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  <p:embeddedFont>
      <p:font typeface="Montserrat ExtraLight"/>
      <p:regular r:id="rId37"/>
      <p:bold r:id="rId38"/>
      <p:italic r:id="rId39"/>
      <p:boldItalic r:id="rId40"/>
    </p:embeddedFont>
    <p:embeddedFont>
      <p:font typeface="Barlow Medium"/>
      <p:regular r:id="rId41"/>
      <p:bold r:id="rId42"/>
      <p:italic r:id="rId43"/>
      <p:boldItalic r:id="rId44"/>
    </p:embeddedFont>
    <p:embeddedFont>
      <p:font typeface="Barlow SemiBold"/>
      <p:regular r:id="rId45"/>
      <p:bold r:id="rId46"/>
      <p:italic r:id="rId47"/>
      <p:boldItalic r:id="rId48"/>
    </p:embeddedFont>
    <p:embeddedFont>
      <p:font typeface="Barlow"/>
      <p:regular r:id="rId49"/>
      <p:bold r:id="rId50"/>
      <p:italic r:id="rId51"/>
      <p:boldItalic r:id="rId52"/>
    </p:embeddedFont>
    <p:embeddedFont>
      <p:font typeface="Barlow Light"/>
      <p:regular r:id="rId53"/>
      <p:bold r:id="rId54"/>
      <p:italic r:id="rId55"/>
      <p:boldItalic r:id="rId56"/>
    </p:embeddedFont>
    <p:embeddedFont>
      <p:font typeface="Open Sans Light"/>
      <p:regular r:id="rId57"/>
      <p:bold r:id="rId58"/>
      <p:italic r:id="rId59"/>
      <p:boldItalic r:id="rId60"/>
    </p:embeddedFont>
    <p:embeddedFont>
      <p:font typeface="Barlow Black"/>
      <p:bold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Light-boldItalic.fntdata"/><Relationship Id="rId42" Type="http://schemas.openxmlformats.org/officeDocument/2006/relationships/font" Target="fonts/BarlowMedium-bold.fntdata"/><Relationship Id="rId41" Type="http://schemas.openxmlformats.org/officeDocument/2006/relationships/font" Target="fonts/BarlowMedium-regular.fntdata"/><Relationship Id="rId44" Type="http://schemas.openxmlformats.org/officeDocument/2006/relationships/font" Target="fonts/BarlowMedium-boldItalic.fntdata"/><Relationship Id="rId43" Type="http://schemas.openxmlformats.org/officeDocument/2006/relationships/font" Target="fonts/BarlowMedium-italic.fntdata"/><Relationship Id="rId46" Type="http://schemas.openxmlformats.org/officeDocument/2006/relationships/font" Target="fonts/BarlowSemiBold-bold.fntdata"/><Relationship Id="rId45" Type="http://schemas.openxmlformats.org/officeDocument/2006/relationships/font" Target="fonts/Barlow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SemiBold-boldItalic.fntdata"/><Relationship Id="rId47" Type="http://schemas.openxmlformats.org/officeDocument/2006/relationships/font" Target="fonts/BarlowSemiBold-italic.fntdata"/><Relationship Id="rId49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33" Type="http://schemas.openxmlformats.org/officeDocument/2006/relationships/font" Target="fonts/MontserratLight-regular.fntdata"/><Relationship Id="rId32" Type="http://schemas.openxmlformats.org/officeDocument/2006/relationships/font" Target="fonts/MontserratMedium-boldItalic.fntdata"/><Relationship Id="rId35" Type="http://schemas.openxmlformats.org/officeDocument/2006/relationships/font" Target="fonts/MontserratLight-italic.fntdata"/><Relationship Id="rId34" Type="http://schemas.openxmlformats.org/officeDocument/2006/relationships/font" Target="fonts/MontserratLight-bold.fntdata"/><Relationship Id="rId37" Type="http://schemas.openxmlformats.org/officeDocument/2006/relationships/font" Target="fonts/MontserratExtraLight-regular.fntdata"/><Relationship Id="rId36" Type="http://schemas.openxmlformats.org/officeDocument/2006/relationships/font" Target="fonts/MontserratLight-boldItalic.fntdata"/><Relationship Id="rId39" Type="http://schemas.openxmlformats.org/officeDocument/2006/relationships/font" Target="fonts/MontserratExtraLight-italic.fntdata"/><Relationship Id="rId38" Type="http://schemas.openxmlformats.org/officeDocument/2006/relationships/font" Target="fonts/MontserratExtraLight-bold.fntdata"/><Relationship Id="rId62" Type="http://schemas.openxmlformats.org/officeDocument/2006/relationships/font" Target="fonts/BarlowBlack-boldItalic.fntdata"/><Relationship Id="rId61" Type="http://schemas.openxmlformats.org/officeDocument/2006/relationships/font" Target="fonts/BarlowBlack-bold.fntdata"/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60" Type="http://schemas.openxmlformats.org/officeDocument/2006/relationships/font" Target="fonts/OpenSansLight-boldItalic.fntdata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29" Type="http://schemas.openxmlformats.org/officeDocument/2006/relationships/font" Target="fonts/MontserratMedium-regular.fntdata"/><Relationship Id="rId51" Type="http://schemas.openxmlformats.org/officeDocument/2006/relationships/font" Target="fonts/Barlow-italic.fntdata"/><Relationship Id="rId50" Type="http://schemas.openxmlformats.org/officeDocument/2006/relationships/font" Target="fonts/Barlow-bold.fntdata"/><Relationship Id="rId53" Type="http://schemas.openxmlformats.org/officeDocument/2006/relationships/font" Target="fonts/BarlowLight-regular.fntdata"/><Relationship Id="rId52" Type="http://schemas.openxmlformats.org/officeDocument/2006/relationships/font" Target="fonts/Barlow-boldItalic.fntdata"/><Relationship Id="rId11" Type="http://schemas.openxmlformats.org/officeDocument/2006/relationships/slide" Target="slides/slide6.xml"/><Relationship Id="rId55" Type="http://schemas.openxmlformats.org/officeDocument/2006/relationships/font" Target="fonts/BarlowLight-italic.fntdata"/><Relationship Id="rId10" Type="http://schemas.openxmlformats.org/officeDocument/2006/relationships/slide" Target="slides/slide5.xml"/><Relationship Id="rId54" Type="http://schemas.openxmlformats.org/officeDocument/2006/relationships/font" Target="fonts/BarlowLight-bold.fntdata"/><Relationship Id="rId13" Type="http://schemas.openxmlformats.org/officeDocument/2006/relationships/slide" Target="slides/slide8.xml"/><Relationship Id="rId57" Type="http://schemas.openxmlformats.org/officeDocument/2006/relationships/font" Target="fonts/OpenSansLight-regular.fntdata"/><Relationship Id="rId12" Type="http://schemas.openxmlformats.org/officeDocument/2006/relationships/slide" Target="slides/slide7.xml"/><Relationship Id="rId56" Type="http://schemas.openxmlformats.org/officeDocument/2006/relationships/font" Target="fonts/BarlowLight-boldItalic.fntdata"/><Relationship Id="rId15" Type="http://schemas.openxmlformats.org/officeDocument/2006/relationships/slide" Target="slides/slide10.xml"/><Relationship Id="rId59" Type="http://schemas.openxmlformats.org/officeDocument/2006/relationships/font" Target="fonts/OpenSansLight-italic.fntdata"/><Relationship Id="rId14" Type="http://schemas.openxmlformats.org/officeDocument/2006/relationships/slide" Target="slides/slide9.xml"/><Relationship Id="rId58" Type="http://schemas.openxmlformats.org/officeDocument/2006/relationships/font" Target="fonts/OpenSans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ee48d6153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ee48d615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ee48d61532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1ee48d6153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ee48d61532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1ee48d6153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ee4f46f49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ee4f46f4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ee48d61532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ee48d6153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ee48d61532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ee48d6153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ee48d61532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ee48d61532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ae799122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ae799122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Nouvelles slides : </a:t>
            </a:r>
            <a:br>
              <a:rPr lang="fr-FR"/>
            </a:br>
            <a:r>
              <a:rPr lang="fr-FR"/>
              <a:t>- 1 slide sur l’histoire du groupe : adresser demandes de clients + demandes des M33 (monter boite, partir a l etranger…)</a:t>
            </a:r>
            <a:br>
              <a:rPr lang="fr-FR"/>
            </a:br>
            <a:r>
              <a:rPr lang="fr-FR"/>
              <a:t>- 1 slide sur les avantages de cette structure : avantage d’etre un groupe (client cool, securité, perspectives d’evolution), avantages d’etre une startup (contact humain, pas de process trop rigide, exposition dirigeant), donner des exemples de parcours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ee48d61532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ee48d6153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ee48d61532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ee48d6153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ee48d6153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ee48d615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ee48d61532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ee48d6153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ee48d61532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ee48d6153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ee48d61532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ee48d6153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1ee48d61532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1ee48d6153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>
  <p:cSld name="Custom Layou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12225" l="0" r="0" t="340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1864308"/>
            <a:ext cx="1121223" cy="2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1080000" y="2407950"/>
            <a:ext cx="98244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arlow SemiBold"/>
              <a:buNone/>
              <a:defRPr sz="54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2" name="Google Shape;12;p2" title="Date"/>
          <p:cNvSpPr txBox="1"/>
          <p:nvPr>
            <p:ph idx="1" type="subTitle"/>
          </p:nvPr>
        </p:nvSpPr>
        <p:spPr>
          <a:xfrm>
            <a:off x="1080000" y="4385375"/>
            <a:ext cx="4958400" cy="408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16000" spcFirstLastPara="1" rIns="216000" wrap="square" tIns="72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  <a:defRPr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>
            <a:off x="2466802" y="1864268"/>
            <a:ext cx="238751" cy="238751"/>
            <a:chOff x="2684713" y="1850763"/>
            <a:chExt cx="252300" cy="252300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2684713" y="1850763"/>
              <a:ext cx="252300" cy="252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2684713" y="1850763"/>
              <a:ext cx="252300" cy="2523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4 - 2">
  <p:cSld name="Title Slide_5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587375" y="20007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2007475" y="20007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64" name="Google Shape;164;p11"/>
          <p:cNvSpPr txBox="1"/>
          <p:nvPr/>
        </p:nvSpPr>
        <p:spPr>
          <a:xfrm>
            <a:off x="1013235" y="2226150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587375" y="31148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587275" y="3114800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"/>
          <p:cNvSpPr txBox="1"/>
          <p:nvPr>
            <p:ph idx="2" type="body"/>
          </p:nvPr>
        </p:nvSpPr>
        <p:spPr>
          <a:xfrm>
            <a:off x="2007475" y="3114800"/>
            <a:ext cx="8574000" cy="8664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69" name="Google Shape;169;p11"/>
          <p:cNvSpPr txBox="1"/>
          <p:nvPr/>
        </p:nvSpPr>
        <p:spPr>
          <a:xfrm>
            <a:off x="1013235" y="33402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689825" y="34557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587375" y="42289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"/>
          <p:cNvSpPr txBox="1"/>
          <p:nvPr>
            <p:ph idx="3" type="body"/>
          </p:nvPr>
        </p:nvSpPr>
        <p:spPr>
          <a:xfrm>
            <a:off x="2007475" y="42289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73" name="Google Shape;173;p11"/>
          <p:cNvSpPr txBox="1"/>
          <p:nvPr/>
        </p:nvSpPr>
        <p:spPr>
          <a:xfrm>
            <a:off x="1013235" y="4454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689825" y="45698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587375" y="53430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1013235" y="55684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689825" y="56839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11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79" name="Google Shape;179;p11"/>
          <p:cNvSpPr txBox="1"/>
          <p:nvPr>
            <p:ph idx="4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0" name="Google Shape;180;p11"/>
          <p:cNvSpPr txBox="1"/>
          <p:nvPr>
            <p:ph idx="5" type="body"/>
          </p:nvPr>
        </p:nvSpPr>
        <p:spPr>
          <a:xfrm>
            <a:off x="2007475" y="53430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1" name="Google Shape;181;p11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3" name="Google Shape;183;p11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4 - 3">
  <p:cSld name="Title Slide_5_1_1_1_2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2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/>
          <p:nvPr/>
        </p:nvSpPr>
        <p:spPr>
          <a:xfrm>
            <a:off x="587375" y="20007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>
            <a:off x="2007475" y="20007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9" name="Google Shape;189;p12"/>
          <p:cNvSpPr txBox="1"/>
          <p:nvPr/>
        </p:nvSpPr>
        <p:spPr>
          <a:xfrm>
            <a:off x="1013235" y="2226150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87375" y="31148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"/>
          <p:cNvSpPr txBox="1"/>
          <p:nvPr>
            <p:ph idx="2" type="body"/>
          </p:nvPr>
        </p:nvSpPr>
        <p:spPr>
          <a:xfrm>
            <a:off x="2007475" y="3114800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93" name="Google Shape;193;p12"/>
          <p:cNvSpPr txBox="1"/>
          <p:nvPr/>
        </p:nvSpPr>
        <p:spPr>
          <a:xfrm>
            <a:off x="1013235" y="33402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689825" y="34557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587375" y="42289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"/>
          <p:cNvSpPr/>
          <p:nvPr/>
        </p:nvSpPr>
        <p:spPr>
          <a:xfrm>
            <a:off x="587275" y="4228900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"/>
          <p:cNvSpPr txBox="1"/>
          <p:nvPr>
            <p:ph idx="3" type="body"/>
          </p:nvPr>
        </p:nvSpPr>
        <p:spPr>
          <a:xfrm>
            <a:off x="2007475" y="4228900"/>
            <a:ext cx="85740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98" name="Google Shape;198;p12"/>
          <p:cNvSpPr txBox="1"/>
          <p:nvPr/>
        </p:nvSpPr>
        <p:spPr>
          <a:xfrm>
            <a:off x="1013235" y="4454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689825" y="45698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587375" y="53430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1013235" y="55684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689825" y="56839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p12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04" name="Google Shape;204;p12"/>
          <p:cNvSpPr txBox="1"/>
          <p:nvPr>
            <p:ph idx="4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5" name="Google Shape;205;p12"/>
          <p:cNvSpPr txBox="1"/>
          <p:nvPr>
            <p:ph idx="5" type="body"/>
          </p:nvPr>
        </p:nvSpPr>
        <p:spPr>
          <a:xfrm>
            <a:off x="2007475" y="53430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6" name="Google Shape;206;p12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8" name="Google Shape;208;p12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4 - 4">
  <p:cSld name="Title Slide_5_1_1_1_2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3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587375" y="20007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"/>
          <p:cNvSpPr txBox="1"/>
          <p:nvPr>
            <p:ph idx="1" type="body"/>
          </p:nvPr>
        </p:nvSpPr>
        <p:spPr>
          <a:xfrm>
            <a:off x="2007475" y="20007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14" name="Google Shape;214;p13"/>
          <p:cNvSpPr txBox="1"/>
          <p:nvPr/>
        </p:nvSpPr>
        <p:spPr>
          <a:xfrm>
            <a:off x="1013235" y="2226150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587375" y="31148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 txBox="1"/>
          <p:nvPr>
            <p:ph idx="2" type="body"/>
          </p:nvPr>
        </p:nvSpPr>
        <p:spPr>
          <a:xfrm>
            <a:off x="2007475" y="3114800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18" name="Google Shape;218;p13"/>
          <p:cNvSpPr txBox="1"/>
          <p:nvPr/>
        </p:nvSpPr>
        <p:spPr>
          <a:xfrm>
            <a:off x="1013235" y="33402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689825" y="34557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587375" y="42289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 txBox="1"/>
          <p:nvPr>
            <p:ph idx="3" type="body"/>
          </p:nvPr>
        </p:nvSpPr>
        <p:spPr>
          <a:xfrm>
            <a:off x="2007475" y="42289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2" name="Google Shape;222;p13"/>
          <p:cNvSpPr txBox="1"/>
          <p:nvPr/>
        </p:nvSpPr>
        <p:spPr>
          <a:xfrm>
            <a:off x="1013235" y="4454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689825" y="45698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87375" y="53430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idx="4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7" name="Google Shape;227;p13"/>
          <p:cNvSpPr/>
          <p:nvPr/>
        </p:nvSpPr>
        <p:spPr>
          <a:xfrm>
            <a:off x="587150" y="5343000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"/>
          <p:cNvSpPr txBox="1"/>
          <p:nvPr>
            <p:ph idx="5" type="body"/>
          </p:nvPr>
        </p:nvSpPr>
        <p:spPr>
          <a:xfrm>
            <a:off x="2007475" y="5343000"/>
            <a:ext cx="85740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9" name="Google Shape;229;p13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1013235" y="55684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689825" y="56839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" name="Google Shape;233;p13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5">
  <p:cSld name="Title Slide_5_1_1_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4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9" name="Google Shape;239;p14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 txBox="1"/>
          <p:nvPr>
            <p:ph idx="2" type="body"/>
          </p:nvPr>
        </p:nvSpPr>
        <p:spPr>
          <a:xfrm>
            <a:off x="2007475" y="2995203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3" name="Google Shape;243;p14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"/>
          <p:cNvSpPr txBox="1"/>
          <p:nvPr>
            <p:ph idx="3" type="body"/>
          </p:nvPr>
        </p:nvSpPr>
        <p:spPr>
          <a:xfrm>
            <a:off x="2007475" y="3856805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7" name="Google Shape;247;p14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 txBox="1"/>
          <p:nvPr>
            <p:ph idx="4" type="body"/>
          </p:nvPr>
        </p:nvSpPr>
        <p:spPr>
          <a:xfrm>
            <a:off x="2007475" y="466852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1" name="Google Shape;251;p14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"/>
          <p:cNvSpPr txBox="1"/>
          <p:nvPr>
            <p:ph idx="5" type="body"/>
          </p:nvPr>
        </p:nvSpPr>
        <p:spPr>
          <a:xfrm>
            <a:off x="2007475" y="55051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14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" name="Google Shape;257;p14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58" name="Google Shape;258;p14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9" name="Google Shape;259;p14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1" name="Google Shape;261;p14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5 - 1">
  <p:cSld name="Title Slide_5_1_1_2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5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587275" y="2133600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8" name="Google Shape;268;p15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"/>
          <p:cNvSpPr txBox="1"/>
          <p:nvPr>
            <p:ph idx="2" type="body"/>
          </p:nvPr>
        </p:nvSpPr>
        <p:spPr>
          <a:xfrm>
            <a:off x="2007475" y="2995203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72" name="Google Shape;272;p15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"/>
          <p:cNvSpPr txBox="1"/>
          <p:nvPr>
            <p:ph idx="3" type="body"/>
          </p:nvPr>
        </p:nvSpPr>
        <p:spPr>
          <a:xfrm>
            <a:off x="2007475" y="3856805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76" name="Google Shape;276;p15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 txBox="1"/>
          <p:nvPr>
            <p:ph idx="4" type="body"/>
          </p:nvPr>
        </p:nvSpPr>
        <p:spPr>
          <a:xfrm>
            <a:off x="2007475" y="466852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0" name="Google Shape;280;p15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 txBox="1"/>
          <p:nvPr>
            <p:ph idx="5" type="body"/>
          </p:nvPr>
        </p:nvSpPr>
        <p:spPr>
          <a:xfrm>
            <a:off x="2007475" y="55051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4" name="Google Shape;284;p15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6" name="Google Shape;286;p15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87" name="Google Shape;287;p15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8" name="Google Shape;288;p15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0" name="Google Shape;290;p15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91" name="Google Shape;2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5 - 2">
  <p:cSld name="Title Slide_5_1_1_2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6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6" name="Google Shape;296;p16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2007475" y="2995188"/>
            <a:ext cx="85740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 txBox="1"/>
          <p:nvPr>
            <p:ph idx="2" type="body"/>
          </p:nvPr>
        </p:nvSpPr>
        <p:spPr>
          <a:xfrm>
            <a:off x="2035075" y="2995200"/>
            <a:ext cx="8546400" cy="600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1" name="Google Shape;301;p16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 txBox="1"/>
          <p:nvPr>
            <p:ph idx="3" type="body"/>
          </p:nvPr>
        </p:nvSpPr>
        <p:spPr>
          <a:xfrm>
            <a:off x="2007475" y="3856805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5" name="Google Shape;305;p16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 txBox="1"/>
          <p:nvPr>
            <p:ph idx="4" type="body"/>
          </p:nvPr>
        </p:nvSpPr>
        <p:spPr>
          <a:xfrm>
            <a:off x="2007475" y="466852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9" name="Google Shape;309;p16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"/>
          <p:cNvSpPr txBox="1"/>
          <p:nvPr>
            <p:ph idx="5" type="body"/>
          </p:nvPr>
        </p:nvSpPr>
        <p:spPr>
          <a:xfrm>
            <a:off x="2007475" y="55051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16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5" name="Google Shape;315;p16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316" name="Google Shape;316;p16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7" name="Google Shape;317;p16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9" name="Google Shape;319;p16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5 - 3">
  <p:cSld name="Title Slide_5_1_1_2_1_1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7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5" name="Google Shape;325;p17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"/>
          <p:cNvSpPr txBox="1"/>
          <p:nvPr>
            <p:ph idx="2" type="body"/>
          </p:nvPr>
        </p:nvSpPr>
        <p:spPr>
          <a:xfrm>
            <a:off x="2007475" y="2995203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9" name="Google Shape;329;p17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587275" y="3856800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"/>
          <p:cNvSpPr txBox="1"/>
          <p:nvPr>
            <p:ph idx="3" type="body"/>
          </p:nvPr>
        </p:nvSpPr>
        <p:spPr>
          <a:xfrm>
            <a:off x="2007475" y="3856800"/>
            <a:ext cx="85740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4" name="Google Shape;334;p17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"/>
          <p:cNvSpPr txBox="1"/>
          <p:nvPr>
            <p:ph idx="4" type="body"/>
          </p:nvPr>
        </p:nvSpPr>
        <p:spPr>
          <a:xfrm>
            <a:off x="2007475" y="466852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8" name="Google Shape;338;p17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 txBox="1"/>
          <p:nvPr>
            <p:ph idx="5" type="body"/>
          </p:nvPr>
        </p:nvSpPr>
        <p:spPr>
          <a:xfrm>
            <a:off x="2007475" y="55051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2" name="Google Shape;342;p17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4" name="Google Shape;344;p17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345" name="Google Shape;345;p17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6" name="Google Shape;346;p17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8" name="Google Shape;348;p17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5 - 4">
  <p:cSld name="Title Slide_5_1_1_2_1_1_1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8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8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4" name="Google Shape;354;p18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"/>
          <p:cNvSpPr txBox="1"/>
          <p:nvPr>
            <p:ph idx="2" type="body"/>
          </p:nvPr>
        </p:nvSpPr>
        <p:spPr>
          <a:xfrm>
            <a:off x="2007475" y="2995203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8" name="Google Shape;358;p18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"/>
          <p:cNvSpPr txBox="1"/>
          <p:nvPr>
            <p:ph idx="3" type="body"/>
          </p:nvPr>
        </p:nvSpPr>
        <p:spPr>
          <a:xfrm>
            <a:off x="2007475" y="3856805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62" name="Google Shape;362;p18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587275" y="4668525"/>
            <a:ext cx="9994200" cy="6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"/>
          <p:cNvSpPr txBox="1"/>
          <p:nvPr>
            <p:ph idx="4" type="body"/>
          </p:nvPr>
        </p:nvSpPr>
        <p:spPr>
          <a:xfrm>
            <a:off x="2007475" y="4674750"/>
            <a:ext cx="85740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67" name="Google Shape;367;p18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"/>
          <p:cNvSpPr txBox="1"/>
          <p:nvPr>
            <p:ph idx="5" type="body"/>
          </p:nvPr>
        </p:nvSpPr>
        <p:spPr>
          <a:xfrm>
            <a:off x="2007475" y="55051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71" name="Google Shape;371;p18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3" name="Google Shape;373;p18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374" name="Google Shape;374;p18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75" name="Google Shape;375;p18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7" name="Google Shape;377;p18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5 - 5">
  <p:cSld name="Title Slide_5_1_1_2_1_1_1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9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/>
          <p:nvPr/>
        </p:nvSpPr>
        <p:spPr>
          <a:xfrm>
            <a:off x="587375" y="213360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 txBox="1"/>
          <p:nvPr>
            <p:ph idx="1" type="body"/>
          </p:nvPr>
        </p:nvSpPr>
        <p:spPr>
          <a:xfrm>
            <a:off x="2007475" y="213360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83" name="Google Shape;383;p19"/>
          <p:cNvSpPr txBox="1"/>
          <p:nvPr/>
        </p:nvSpPr>
        <p:spPr>
          <a:xfrm>
            <a:off x="1013231" y="22261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587375" y="299520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"/>
          <p:cNvSpPr txBox="1"/>
          <p:nvPr>
            <p:ph idx="2" type="body"/>
          </p:nvPr>
        </p:nvSpPr>
        <p:spPr>
          <a:xfrm>
            <a:off x="2007475" y="2995203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87" name="Google Shape;387;p19"/>
          <p:cNvSpPr txBox="1"/>
          <p:nvPr/>
        </p:nvSpPr>
        <p:spPr>
          <a:xfrm>
            <a:off x="1013231" y="30877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689825" y="32033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587375" y="385680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9"/>
          <p:cNvSpPr txBox="1"/>
          <p:nvPr>
            <p:ph idx="3" type="body"/>
          </p:nvPr>
        </p:nvSpPr>
        <p:spPr>
          <a:xfrm>
            <a:off x="2007475" y="3856805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91" name="Google Shape;391;p19"/>
          <p:cNvSpPr txBox="1"/>
          <p:nvPr/>
        </p:nvSpPr>
        <p:spPr>
          <a:xfrm>
            <a:off x="1013231" y="3949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689825" y="40649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587375" y="466852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9"/>
          <p:cNvSpPr txBox="1"/>
          <p:nvPr>
            <p:ph idx="4" type="body"/>
          </p:nvPr>
        </p:nvSpPr>
        <p:spPr>
          <a:xfrm>
            <a:off x="2007475" y="466852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95" name="Google Shape;395;p19"/>
          <p:cNvSpPr txBox="1"/>
          <p:nvPr/>
        </p:nvSpPr>
        <p:spPr>
          <a:xfrm>
            <a:off x="1013231" y="4761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689825" y="48766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587375" y="55051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587275" y="5505225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9"/>
          <p:cNvSpPr txBox="1"/>
          <p:nvPr>
            <p:ph idx="5" type="body"/>
          </p:nvPr>
        </p:nvSpPr>
        <p:spPr>
          <a:xfrm>
            <a:off x="2007475" y="5505175"/>
            <a:ext cx="8574000" cy="6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00" name="Google Shape;400;p19"/>
          <p:cNvSpPr txBox="1"/>
          <p:nvPr/>
        </p:nvSpPr>
        <p:spPr>
          <a:xfrm>
            <a:off x="1013231" y="559771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689825" y="57132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2" name="Google Shape;402;p19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03" name="Google Shape;403;p19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04" name="Google Shape;404;p19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p19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07" name="Google Shape;4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">
  <p:cSld name="Title Slide_5_1_1_2_2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0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0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12" name="Google Shape;412;p20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13" name="Google Shape;413;p20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16" name="Google Shape;416;p20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8" name="Google Shape;418;p20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0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20" name="Google Shape;420;p20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2" name="Google Shape;422;p20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24" name="Google Shape;424;p20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0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28" name="Google Shape;428;p20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20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31" name="Google Shape;431;p20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32" name="Google Shape;432;p20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4" name="Google Shape;434;p20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35" name="Google Shape;4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0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0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38" name="Google Shape;438;p20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 2">
  <p:cSld name="Custom Layout_4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12225" l="0" r="0" t="340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flipH="1" rot="-5400000">
            <a:off x="4307963" y="-1028362"/>
            <a:ext cx="6855675" cy="8912400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42250" y="19632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arlow SemiBold"/>
              <a:buNone/>
              <a:defRPr sz="48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title"/>
          </p:nvPr>
        </p:nvSpPr>
        <p:spPr>
          <a:xfrm>
            <a:off x="5042250" y="44016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Barlow"/>
              <a:buNone/>
              <a:defRPr sz="3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 - 1">
  <p:cSld name="Title Slide_5_1_1_2_2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21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1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44" name="Google Shape;444;p21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1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48" name="Google Shape;448;p21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1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2" name="Google Shape;452;p21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1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6" name="Google Shape;456;p21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1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60" name="Google Shape;460;p21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61" name="Google Shape;461;p21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2" name="Google Shape;462;p21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63" name="Google Shape;463;p21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64" name="Google Shape;464;p21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6" name="Google Shape;466;p21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67" name="Google Shape;4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1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1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0" name="Google Shape;470;p21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71" name="Google Shape;471;p21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 - 2">
  <p:cSld name="Title Slide_5_1_1_2_2_6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22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2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2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76" name="Google Shape;476;p22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2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80" name="Google Shape;480;p22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2" name="Google Shape;482;p22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2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84" name="Google Shape;484;p22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2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88" name="Google Shape;488;p22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89" name="Google Shape;489;p22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2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92" name="Google Shape;492;p22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4" name="Google Shape;494;p22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95" name="Google Shape;495;p22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96" name="Google Shape;496;p22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8" name="Google Shape;498;p22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99" name="Google Shape;4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2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2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02" name="Google Shape;502;p22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03" name="Google Shape;503;p22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 - 3">
  <p:cSld name="Title Slide_5_1_1_2_2_5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3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3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3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08" name="Google Shape;508;p23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09" name="Google Shape;509;p23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0" name="Google Shape;510;p23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3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12" name="Google Shape;512;p23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13" name="Google Shape;513;p23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4" name="Google Shape;514;p23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3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16" name="Google Shape;516;p23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17" name="Google Shape;517;p23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3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0" name="Google Shape;520;p23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3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4" name="Google Shape;524;p23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6" name="Google Shape;526;p23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527" name="Google Shape;527;p23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28" name="Google Shape;528;p23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23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31" name="Google Shape;5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3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3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4" name="Google Shape;534;p23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 - 4">
  <p:cSld name="Title Slide_5_1_1_2_2_4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24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4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40" name="Google Shape;540;p24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2" name="Google Shape;542;p24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4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44" name="Google Shape;544;p24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45" name="Google Shape;545;p24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48" name="Google Shape;548;p24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49" name="Google Shape;549;p24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4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52" name="Google Shape;552;p24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53" name="Google Shape;553;p24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4" name="Google Shape;554;p24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56" name="Google Shape;556;p24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57" name="Google Shape;557;p24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8" name="Google Shape;558;p24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559" name="Google Shape;559;p24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60" name="Google Shape;560;p24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2" name="Google Shape;562;p24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63" name="Google Shape;5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4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4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66" name="Google Shape;566;p24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 - 5">
  <p:cSld name="Title Slide_5_1_1_2_2_3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25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5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5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2" name="Google Shape;572;p25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4" name="Google Shape;574;p25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5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6" name="Google Shape;576;p25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5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80" name="Google Shape;580;p25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5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84" name="Google Shape;584;p25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85" name="Google Shape;585;p25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6" name="Google Shape;586;p25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88" name="Google Shape;588;p25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89" name="Google Shape;589;p25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0" name="Google Shape;590;p25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591" name="Google Shape;591;p25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92" name="Google Shape;592;p25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3" name="Google Shape;593;p25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4" name="Google Shape;594;p25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595" name="Google Shape;5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5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98" name="Google Shape;598;p25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99" name="Google Shape;599;p25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6 - 6">
  <p:cSld name="Title Slide_5_1_1_2_2_2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26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26"/>
          <p:cNvSpPr/>
          <p:nvPr/>
        </p:nvSpPr>
        <p:spPr>
          <a:xfrm>
            <a:off x="587375" y="1849329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6"/>
          <p:cNvSpPr txBox="1"/>
          <p:nvPr>
            <p:ph idx="1" type="body"/>
          </p:nvPr>
        </p:nvSpPr>
        <p:spPr>
          <a:xfrm>
            <a:off x="2007475" y="1849329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04" name="Google Shape;604;p26"/>
          <p:cNvSpPr txBox="1"/>
          <p:nvPr/>
        </p:nvSpPr>
        <p:spPr>
          <a:xfrm>
            <a:off x="1013231" y="1941879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05" name="Google Shape;605;p26"/>
          <p:cNvSpPr/>
          <p:nvPr/>
        </p:nvSpPr>
        <p:spPr>
          <a:xfrm>
            <a:off x="689825" y="2057429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6" name="Google Shape;606;p26"/>
          <p:cNvSpPr/>
          <p:nvPr/>
        </p:nvSpPr>
        <p:spPr>
          <a:xfrm>
            <a:off x="587375" y="2622855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6"/>
          <p:cNvSpPr txBox="1"/>
          <p:nvPr>
            <p:ph idx="2" type="body"/>
          </p:nvPr>
        </p:nvSpPr>
        <p:spPr>
          <a:xfrm>
            <a:off x="2007475" y="2622855"/>
            <a:ext cx="8574000" cy="60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08" name="Google Shape;608;p26"/>
          <p:cNvSpPr txBox="1"/>
          <p:nvPr/>
        </p:nvSpPr>
        <p:spPr>
          <a:xfrm>
            <a:off x="1013231" y="2715405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09" name="Google Shape;609;p26"/>
          <p:cNvSpPr/>
          <p:nvPr/>
        </p:nvSpPr>
        <p:spPr>
          <a:xfrm>
            <a:off x="689825" y="2830905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0" name="Google Shape;610;p26"/>
          <p:cNvSpPr/>
          <p:nvPr/>
        </p:nvSpPr>
        <p:spPr>
          <a:xfrm>
            <a:off x="587375" y="3396380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6"/>
          <p:cNvSpPr txBox="1"/>
          <p:nvPr>
            <p:ph idx="3" type="body"/>
          </p:nvPr>
        </p:nvSpPr>
        <p:spPr>
          <a:xfrm>
            <a:off x="2007475" y="3396380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12" name="Google Shape;612;p26"/>
          <p:cNvSpPr txBox="1"/>
          <p:nvPr/>
        </p:nvSpPr>
        <p:spPr>
          <a:xfrm>
            <a:off x="1013231" y="348893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13" name="Google Shape;613;p26"/>
          <p:cNvSpPr/>
          <p:nvPr/>
        </p:nvSpPr>
        <p:spPr>
          <a:xfrm>
            <a:off x="689825" y="360443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4" name="Google Shape;614;p26"/>
          <p:cNvSpPr/>
          <p:nvPr/>
        </p:nvSpPr>
        <p:spPr>
          <a:xfrm>
            <a:off x="587375" y="4144962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6"/>
          <p:cNvSpPr txBox="1"/>
          <p:nvPr>
            <p:ph idx="4" type="body"/>
          </p:nvPr>
        </p:nvSpPr>
        <p:spPr>
          <a:xfrm>
            <a:off x="2007475" y="4144962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16" name="Google Shape;616;p26"/>
          <p:cNvSpPr txBox="1"/>
          <p:nvPr/>
        </p:nvSpPr>
        <p:spPr>
          <a:xfrm>
            <a:off x="1013231" y="4237512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17" name="Google Shape;617;p26"/>
          <p:cNvSpPr/>
          <p:nvPr/>
        </p:nvSpPr>
        <p:spPr>
          <a:xfrm>
            <a:off x="689825" y="4353012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8" name="Google Shape;618;p26"/>
          <p:cNvSpPr/>
          <p:nvPr/>
        </p:nvSpPr>
        <p:spPr>
          <a:xfrm>
            <a:off x="587375" y="4906013"/>
            <a:ext cx="9994200" cy="60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"/>
          <p:cNvSpPr txBox="1"/>
          <p:nvPr>
            <p:ph idx="5" type="body"/>
          </p:nvPr>
        </p:nvSpPr>
        <p:spPr>
          <a:xfrm>
            <a:off x="2007475" y="490601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20" name="Google Shape;620;p26"/>
          <p:cNvSpPr txBox="1"/>
          <p:nvPr/>
        </p:nvSpPr>
        <p:spPr>
          <a:xfrm>
            <a:off x="1013231" y="49985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05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689825" y="51140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2" name="Google Shape;622;p26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23" name="Google Shape;623;p26"/>
          <p:cNvSpPr txBox="1"/>
          <p:nvPr>
            <p:ph idx="6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24" name="Google Shape;624;p26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6" name="Google Shape;626;p26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27" name="Google Shape;6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6"/>
          <p:cNvSpPr/>
          <p:nvPr/>
        </p:nvSpPr>
        <p:spPr>
          <a:xfrm>
            <a:off x="587375" y="5657573"/>
            <a:ext cx="9994200" cy="60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6"/>
          <p:cNvSpPr txBox="1"/>
          <p:nvPr>
            <p:ph idx="7" type="body"/>
          </p:nvPr>
        </p:nvSpPr>
        <p:spPr>
          <a:xfrm>
            <a:off x="2007475" y="5657573"/>
            <a:ext cx="8574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●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○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Barlow Medium"/>
              <a:buChar char="■"/>
              <a:defRPr sz="160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30" name="Google Shape;630;p26"/>
          <p:cNvSpPr txBox="1"/>
          <p:nvPr/>
        </p:nvSpPr>
        <p:spPr>
          <a:xfrm>
            <a:off x="1013231" y="575012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06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31" name="Google Shape;631;p26"/>
          <p:cNvSpPr/>
          <p:nvPr/>
        </p:nvSpPr>
        <p:spPr>
          <a:xfrm>
            <a:off x="689825" y="586562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exte">
  <p:cSld name="Title Slide_5_2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5" name="Google Shape;635;p27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36" name="Google Shape;6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7667" y="6493918"/>
            <a:ext cx="594824" cy="122018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7"/>
          <p:cNvSpPr txBox="1"/>
          <p:nvPr>
            <p:ph idx="1" type="body"/>
          </p:nvPr>
        </p:nvSpPr>
        <p:spPr>
          <a:xfrm>
            <a:off x="587375" y="1855825"/>
            <a:ext cx="11016300" cy="4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38" name="Google Shape;638;p27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39" name="Google Shape;639;p27"/>
          <p:cNvSpPr txBox="1"/>
          <p:nvPr>
            <p:ph idx="2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exte avec background">
  <p:cSld name="Title Slide_5_2_2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8"/>
          <p:cNvSpPr txBox="1"/>
          <p:nvPr>
            <p:ph idx="1" type="body"/>
          </p:nvPr>
        </p:nvSpPr>
        <p:spPr>
          <a:xfrm>
            <a:off x="587375" y="1855825"/>
            <a:ext cx="11016300" cy="4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43" name="Google Shape;643;p28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4" name="Google Shape;644;p28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5" name="Google Shape;645;p28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46" name="Google Shape;6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7667" y="6493918"/>
            <a:ext cx="594824" cy="122018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8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48" name="Google Shape;648;p28"/>
          <p:cNvSpPr txBox="1"/>
          <p:nvPr>
            <p:ph idx="2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pictos boxes X2">
  <p:cSld name="Title Slide_5_2_2_1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9"/>
          <p:cNvSpPr/>
          <p:nvPr/>
        </p:nvSpPr>
        <p:spPr>
          <a:xfrm>
            <a:off x="0" y="5444405"/>
            <a:ext cx="12192000" cy="333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1" name="Google Shape;651;p29"/>
          <p:cNvSpPr/>
          <p:nvPr/>
        </p:nvSpPr>
        <p:spPr>
          <a:xfrm>
            <a:off x="0" y="5778000"/>
            <a:ext cx="12192000" cy="1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2" name="Google Shape;652;p29"/>
          <p:cNvSpPr/>
          <p:nvPr/>
        </p:nvSpPr>
        <p:spPr>
          <a:xfrm>
            <a:off x="587375" y="1871325"/>
            <a:ext cx="5346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9"/>
          <p:cNvSpPr/>
          <p:nvPr/>
        </p:nvSpPr>
        <p:spPr>
          <a:xfrm>
            <a:off x="3098825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4" name="Google Shape;654;p29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5" name="Google Shape;655;p29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56" name="Google Shape;656;p29"/>
          <p:cNvSpPr txBox="1"/>
          <p:nvPr>
            <p:ph idx="1" type="body"/>
          </p:nvPr>
        </p:nvSpPr>
        <p:spPr>
          <a:xfrm>
            <a:off x="930950" y="3504225"/>
            <a:ext cx="4659600" cy="25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57" name="Google Shape;657;p29"/>
          <p:cNvSpPr txBox="1"/>
          <p:nvPr>
            <p:ph idx="2" type="subTitle"/>
          </p:nvPr>
        </p:nvSpPr>
        <p:spPr>
          <a:xfrm>
            <a:off x="930950" y="2820575"/>
            <a:ext cx="4659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58" name="Google Shape;658;p29"/>
          <p:cNvSpPr/>
          <p:nvPr/>
        </p:nvSpPr>
        <p:spPr>
          <a:xfrm>
            <a:off x="6256782" y="1871325"/>
            <a:ext cx="5346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9"/>
          <p:cNvSpPr/>
          <p:nvPr/>
        </p:nvSpPr>
        <p:spPr>
          <a:xfrm>
            <a:off x="8768232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60" name="Google Shape;660;p29"/>
          <p:cNvSpPr txBox="1"/>
          <p:nvPr>
            <p:ph idx="3" type="body"/>
          </p:nvPr>
        </p:nvSpPr>
        <p:spPr>
          <a:xfrm>
            <a:off x="6600400" y="3504225"/>
            <a:ext cx="4659600" cy="25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61" name="Google Shape;661;p29"/>
          <p:cNvSpPr txBox="1"/>
          <p:nvPr>
            <p:ph idx="4" type="subTitle"/>
          </p:nvPr>
        </p:nvSpPr>
        <p:spPr>
          <a:xfrm>
            <a:off x="6600446" y="2820575"/>
            <a:ext cx="4659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62" name="Google Shape;662;p29"/>
          <p:cNvSpPr txBox="1"/>
          <p:nvPr>
            <p:ph idx="12" type="sldNum"/>
          </p:nvPr>
        </p:nvSpPr>
        <p:spPr>
          <a:xfrm>
            <a:off x="11304000" y="63360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63" name="Google Shape;6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9831" y="6466082"/>
            <a:ext cx="594824" cy="122018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9"/>
          <p:cNvSpPr txBox="1"/>
          <p:nvPr>
            <p:ph idx="5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65" name="Google Shape;66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9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67" name="Google Shape;667;p29"/>
          <p:cNvSpPr txBox="1"/>
          <p:nvPr>
            <p:ph idx="6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pictos boxes sans box">
  <p:cSld name="Title Slide_5_2_2_1_1_2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0"/>
          <p:cNvSpPr/>
          <p:nvPr/>
        </p:nvSpPr>
        <p:spPr>
          <a:xfrm>
            <a:off x="0" y="5444405"/>
            <a:ext cx="12192000" cy="333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0" name="Google Shape;670;p30"/>
          <p:cNvSpPr/>
          <p:nvPr/>
        </p:nvSpPr>
        <p:spPr>
          <a:xfrm>
            <a:off x="0" y="5778000"/>
            <a:ext cx="12192000" cy="1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1" name="Google Shape;671;p30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2" name="Google Shape;672;p30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3" name="Google Shape;673;p30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74" name="Google Shape;6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0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76" name="Google Shape;676;p30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bas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17667" y="6493918"/>
            <a:ext cx="594824" cy="12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pictos boxs X3">
  <p:cSld name="Title Slide_5_2_2_1_2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1"/>
          <p:cNvSpPr/>
          <p:nvPr/>
        </p:nvSpPr>
        <p:spPr>
          <a:xfrm>
            <a:off x="0" y="5444405"/>
            <a:ext cx="12192000" cy="333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0" y="5778000"/>
            <a:ext cx="12192000" cy="1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8147063" y="1871325"/>
            <a:ext cx="34566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1"/>
          <p:cNvSpPr txBox="1"/>
          <p:nvPr>
            <p:ph idx="1" type="body"/>
          </p:nvPr>
        </p:nvSpPr>
        <p:spPr>
          <a:xfrm>
            <a:off x="8370421" y="3504225"/>
            <a:ext cx="3009900" cy="25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82" name="Google Shape;682;p31"/>
          <p:cNvSpPr/>
          <p:nvPr/>
        </p:nvSpPr>
        <p:spPr>
          <a:xfrm>
            <a:off x="587375" y="1871325"/>
            <a:ext cx="34566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2153675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6" name="Google Shape;686;p31"/>
          <p:cNvSpPr txBox="1"/>
          <p:nvPr>
            <p:ph idx="2" type="body"/>
          </p:nvPr>
        </p:nvSpPr>
        <p:spPr>
          <a:xfrm>
            <a:off x="810725" y="3504225"/>
            <a:ext cx="30099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87" name="Google Shape;687;p31"/>
          <p:cNvSpPr txBox="1"/>
          <p:nvPr>
            <p:ph idx="3" type="subTitle"/>
          </p:nvPr>
        </p:nvSpPr>
        <p:spPr>
          <a:xfrm>
            <a:off x="810725" y="2820575"/>
            <a:ext cx="3009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88" name="Google Shape;688;p31"/>
          <p:cNvSpPr/>
          <p:nvPr/>
        </p:nvSpPr>
        <p:spPr>
          <a:xfrm>
            <a:off x="4367213" y="1871325"/>
            <a:ext cx="34566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5933513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0" name="Google Shape;690;p31"/>
          <p:cNvSpPr txBox="1"/>
          <p:nvPr>
            <p:ph idx="4" type="body"/>
          </p:nvPr>
        </p:nvSpPr>
        <p:spPr>
          <a:xfrm>
            <a:off x="4590567" y="3504225"/>
            <a:ext cx="30099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691" name="Google Shape;691;p31"/>
          <p:cNvSpPr txBox="1"/>
          <p:nvPr>
            <p:ph idx="5" type="subTitle"/>
          </p:nvPr>
        </p:nvSpPr>
        <p:spPr>
          <a:xfrm>
            <a:off x="4590567" y="2820575"/>
            <a:ext cx="3009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92" name="Google Shape;692;p31"/>
          <p:cNvSpPr/>
          <p:nvPr/>
        </p:nvSpPr>
        <p:spPr>
          <a:xfrm>
            <a:off x="9713363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3" name="Google Shape;693;p31"/>
          <p:cNvSpPr txBox="1"/>
          <p:nvPr>
            <p:ph idx="6" type="subTitle"/>
          </p:nvPr>
        </p:nvSpPr>
        <p:spPr>
          <a:xfrm>
            <a:off x="8370421" y="2820575"/>
            <a:ext cx="3009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94" name="Google Shape;694;p31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95" name="Google Shape;6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1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97" name="Google Shape;697;p31"/>
          <p:cNvSpPr txBox="1"/>
          <p:nvPr>
            <p:ph idx="7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pictos boxs X4">
  <p:cSld name="Title Slide_5_2_2_2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"/>
          <p:cNvSpPr/>
          <p:nvPr/>
        </p:nvSpPr>
        <p:spPr>
          <a:xfrm>
            <a:off x="0" y="5444405"/>
            <a:ext cx="12192000" cy="333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0" y="5778000"/>
            <a:ext cx="12192000" cy="1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1" name="Google Shape;701;p32"/>
          <p:cNvSpPr/>
          <p:nvPr/>
        </p:nvSpPr>
        <p:spPr>
          <a:xfrm>
            <a:off x="9062258" y="1871318"/>
            <a:ext cx="2505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 txBox="1"/>
          <p:nvPr>
            <p:ph idx="1" type="body"/>
          </p:nvPr>
        </p:nvSpPr>
        <p:spPr>
          <a:xfrm>
            <a:off x="9270300" y="3504225"/>
            <a:ext cx="20898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03" name="Google Shape;703;p32"/>
          <p:cNvSpPr/>
          <p:nvPr/>
        </p:nvSpPr>
        <p:spPr>
          <a:xfrm>
            <a:off x="587375" y="1871318"/>
            <a:ext cx="2505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3412335" y="1871318"/>
            <a:ext cx="2505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1678302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4503262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10153185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6237297" y="1871318"/>
            <a:ext cx="2505900" cy="4485000"/>
          </a:xfrm>
          <a:prstGeom prst="roundRect">
            <a:avLst>
              <a:gd fmla="val 2183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7328224" y="1871318"/>
            <a:ext cx="324000" cy="324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0" name="Google Shape;710;p32"/>
          <p:cNvSpPr/>
          <p:nvPr/>
        </p:nvSpPr>
        <p:spPr>
          <a:xfrm rot="5400000">
            <a:off x="11611875" y="6426120"/>
            <a:ext cx="4155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1" name="Google Shape;711;p32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2" name="Google Shape;712;p32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3" name="Google Shape;713;p32"/>
          <p:cNvSpPr txBox="1"/>
          <p:nvPr>
            <p:ph idx="2" type="body"/>
          </p:nvPr>
        </p:nvSpPr>
        <p:spPr>
          <a:xfrm>
            <a:off x="795325" y="3504225"/>
            <a:ext cx="20898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14" name="Google Shape;714;p32"/>
          <p:cNvSpPr txBox="1"/>
          <p:nvPr>
            <p:ph idx="3" type="body"/>
          </p:nvPr>
        </p:nvSpPr>
        <p:spPr>
          <a:xfrm>
            <a:off x="3620388" y="3504225"/>
            <a:ext cx="20898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15" name="Google Shape;715;p32"/>
          <p:cNvSpPr txBox="1"/>
          <p:nvPr>
            <p:ph idx="4" type="body"/>
          </p:nvPr>
        </p:nvSpPr>
        <p:spPr>
          <a:xfrm>
            <a:off x="6445325" y="3504225"/>
            <a:ext cx="2089800" cy="253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16" name="Google Shape;716;p32"/>
          <p:cNvSpPr txBox="1"/>
          <p:nvPr>
            <p:ph idx="5" type="subTitle"/>
          </p:nvPr>
        </p:nvSpPr>
        <p:spPr>
          <a:xfrm>
            <a:off x="795425" y="2820575"/>
            <a:ext cx="2089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17" name="Google Shape;717;p32"/>
          <p:cNvSpPr txBox="1"/>
          <p:nvPr>
            <p:ph idx="6" type="subTitle"/>
          </p:nvPr>
        </p:nvSpPr>
        <p:spPr>
          <a:xfrm>
            <a:off x="3620388" y="2820575"/>
            <a:ext cx="2089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18" name="Google Shape;718;p32"/>
          <p:cNvSpPr txBox="1"/>
          <p:nvPr>
            <p:ph idx="7" type="subTitle"/>
          </p:nvPr>
        </p:nvSpPr>
        <p:spPr>
          <a:xfrm>
            <a:off x="6445325" y="2820575"/>
            <a:ext cx="2089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19" name="Google Shape;719;p32"/>
          <p:cNvSpPr txBox="1"/>
          <p:nvPr>
            <p:ph idx="8" type="subTitle"/>
          </p:nvPr>
        </p:nvSpPr>
        <p:spPr>
          <a:xfrm>
            <a:off x="9270300" y="2820575"/>
            <a:ext cx="20898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"/>
              <a:buNone/>
              <a:defRPr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Medium"/>
              <a:buNone/>
              <a:defRPr sz="16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pic>
        <p:nvPicPr>
          <p:cNvPr id="720" name="Google Shape;7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700" y="6479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22" name="Google Shape;722;p32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23" name="Google Shape;723;p32"/>
          <p:cNvSpPr txBox="1"/>
          <p:nvPr>
            <p:ph idx="9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exte avec photo">
  <p:cSld name="Title Slide_5_2_1">
    <p:bg>
      <p:bgPr>
        <a:solidFill>
          <a:schemeClr val="lt1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uilding lit up at night&#10;&#10;Description automatically generated" id="725" name="Google Shape;725;p33"/>
          <p:cNvPicPr preferRelativeResize="0"/>
          <p:nvPr/>
        </p:nvPicPr>
        <p:blipFill rotWithShape="1">
          <a:blip r:embed="rId2">
            <a:alphaModFix/>
          </a:blip>
          <a:srcRect b="0" l="24818" r="18928" t="0"/>
          <a:stretch/>
        </p:blipFill>
        <p:spPr>
          <a:xfrm>
            <a:off x="6652809" y="-25"/>
            <a:ext cx="55391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3"/>
          <p:cNvSpPr txBox="1"/>
          <p:nvPr>
            <p:ph idx="1" type="body"/>
          </p:nvPr>
        </p:nvSpPr>
        <p:spPr>
          <a:xfrm>
            <a:off x="587375" y="2305863"/>
            <a:ext cx="55560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Char char="●"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27" name="Google Shape;727;p33"/>
          <p:cNvSpPr txBox="1"/>
          <p:nvPr>
            <p:ph type="title"/>
          </p:nvPr>
        </p:nvSpPr>
        <p:spPr>
          <a:xfrm>
            <a:off x="587375" y="435175"/>
            <a:ext cx="55560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1D51"/>
              </a:buClr>
              <a:buSzPts val="2400"/>
              <a:buFont typeface="Barlow SemiBold"/>
              <a:buNone/>
              <a:defRPr sz="2400">
                <a:solidFill>
                  <a:srgbClr val="0B1D5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28" name="Google Shape;728;p33"/>
          <p:cNvSpPr txBox="1"/>
          <p:nvPr>
            <p:ph idx="2" type="subTitle"/>
          </p:nvPr>
        </p:nvSpPr>
        <p:spPr>
          <a:xfrm>
            <a:off x="587375" y="1309450"/>
            <a:ext cx="5556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29" name="Google Shape;729;p33"/>
          <p:cNvSpPr txBox="1"/>
          <p:nvPr>
            <p:ph idx="3" type="body"/>
          </p:nvPr>
        </p:nvSpPr>
        <p:spPr>
          <a:xfrm>
            <a:off x="7079575" y="2305875"/>
            <a:ext cx="45243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30" name="Google Shape;730;p33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1" name="Google Shape;731;p33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2" name="Google Shape;732;p33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33" name="Google Shape;73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exte avec photo 1">
  <p:cSld name="Title Slide_5_2_1_2"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uilding lit up at night&#10;&#10;Description automatically generated" id="735" name="Google Shape;735;p34"/>
          <p:cNvPicPr preferRelativeResize="0"/>
          <p:nvPr/>
        </p:nvPicPr>
        <p:blipFill rotWithShape="1">
          <a:blip r:embed="rId2">
            <a:alphaModFix/>
          </a:blip>
          <a:srcRect b="0" l="35757" r="18927" t="0"/>
          <a:stretch/>
        </p:blipFill>
        <p:spPr>
          <a:xfrm>
            <a:off x="7729850" y="-25"/>
            <a:ext cx="4462149" cy="685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34"/>
          <p:cNvSpPr/>
          <p:nvPr/>
        </p:nvSpPr>
        <p:spPr>
          <a:xfrm>
            <a:off x="7079950" y="4700825"/>
            <a:ext cx="5440800" cy="1654500"/>
          </a:xfrm>
          <a:prstGeom prst="roundRect">
            <a:avLst>
              <a:gd fmla="val 5597" name="adj"/>
            </a:avLst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4"/>
          <p:cNvSpPr txBox="1"/>
          <p:nvPr>
            <p:ph idx="1" type="body"/>
          </p:nvPr>
        </p:nvSpPr>
        <p:spPr>
          <a:xfrm>
            <a:off x="587375" y="2305863"/>
            <a:ext cx="55560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Char char="●"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38" name="Google Shape;738;p34"/>
          <p:cNvSpPr txBox="1"/>
          <p:nvPr>
            <p:ph type="title"/>
          </p:nvPr>
        </p:nvSpPr>
        <p:spPr>
          <a:xfrm>
            <a:off x="587375" y="435175"/>
            <a:ext cx="55560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1D51"/>
              </a:buClr>
              <a:buSzPts val="2400"/>
              <a:buFont typeface="Barlow SemiBold"/>
              <a:buNone/>
              <a:defRPr sz="2400">
                <a:solidFill>
                  <a:srgbClr val="0B1D5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39" name="Google Shape;739;p34"/>
          <p:cNvSpPr txBox="1"/>
          <p:nvPr>
            <p:ph idx="2" type="subTitle"/>
          </p:nvPr>
        </p:nvSpPr>
        <p:spPr>
          <a:xfrm>
            <a:off x="587375" y="1309450"/>
            <a:ext cx="5556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40" name="Google Shape;740;p34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41" name="Google Shape;741;p34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42" name="Google Shape;742;p34"/>
          <p:cNvPicPr preferRelativeResize="0"/>
          <p:nvPr/>
        </p:nvPicPr>
        <p:blipFill rotWithShape="1">
          <a:blip r:embed="rId4">
            <a:alphaModFix/>
          </a:blip>
          <a:srcRect b="0" l="0" r="4297" t="0"/>
          <a:stretch/>
        </p:blipFill>
        <p:spPr>
          <a:xfrm>
            <a:off x="7079950" y="432000"/>
            <a:ext cx="5112051" cy="44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34"/>
          <p:cNvSpPr/>
          <p:nvPr/>
        </p:nvSpPr>
        <p:spPr>
          <a:xfrm>
            <a:off x="7307400" y="719050"/>
            <a:ext cx="4884600" cy="27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4"/>
          <p:cNvSpPr txBox="1"/>
          <p:nvPr>
            <p:ph idx="3" type="subTitle"/>
          </p:nvPr>
        </p:nvSpPr>
        <p:spPr>
          <a:xfrm>
            <a:off x="7729850" y="5138425"/>
            <a:ext cx="38739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SemiBold"/>
              <a:buNone/>
              <a:defRPr sz="180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45" name="Google Shape;745;p34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46" name="Google Shape;74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ntact">
  <p:cSld name="Title Slide_5_2_1_1"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5"/>
          <p:cNvSpPr/>
          <p:nvPr/>
        </p:nvSpPr>
        <p:spPr>
          <a:xfrm>
            <a:off x="0" y="3487425"/>
            <a:ext cx="6652800" cy="337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5"/>
          <p:cNvSpPr txBox="1"/>
          <p:nvPr/>
        </p:nvSpPr>
        <p:spPr>
          <a:xfrm>
            <a:off x="-121550" y="5247799"/>
            <a:ext cx="74172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800">
                <a:solidFill>
                  <a:srgbClr val="E7E7E7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CONTACT</a:t>
            </a:r>
            <a:endParaRPr sz="12800">
              <a:solidFill>
                <a:srgbClr val="E7E7E7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descr="A building lit up at night&#10;&#10;Description automatically generated" id="750" name="Google Shape;750;p35"/>
          <p:cNvPicPr preferRelativeResize="0"/>
          <p:nvPr/>
        </p:nvPicPr>
        <p:blipFill rotWithShape="1">
          <a:blip r:embed="rId2">
            <a:alphaModFix/>
          </a:blip>
          <a:srcRect b="0" l="24818" r="18928" t="0"/>
          <a:stretch/>
        </p:blipFill>
        <p:spPr>
          <a:xfrm>
            <a:off x="6652809" y="-25"/>
            <a:ext cx="55391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35"/>
          <p:cNvSpPr/>
          <p:nvPr/>
        </p:nvSpPr>
        <p:spPr>
          <a:xfrm rot="5400000">
            <a:off x="11611875" y="6426120"/>
            <a:ext cx="4155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52" name="Google Shape;75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1956" y="1654042"/>
            <a:ext cx="1332801" cy="2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5"/>
          <p:cNvSpPr/>
          <p:nvPr/>
        </p:nvSpPr>
        <p:spPr>
          <a:xfrm>
            <a:off x="587375" y="21"/>
            <a:ext cx="323400" cy="6786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54" name="Google Shape;754;p35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55" name="Google Shape;755;p35"/>
          <p:cNvSpPr txBox="1"/>
          <p:nvPr/>
        </p:nvSpPr>
        <p:spPr>
          <a:xfrm>
            <a:off x="7682858" y="2570143"/>
            <a:ext cx="26607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48 Boulevard des batignolles - 75017 Paris</a:t>
            </a:r>
            <a:endParaRPr sz="16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56" name="Google Shape;756;p35"/>
          <p:cNvSpPr txBox="1"/>
          <p:nvPr/>
        </p:nvSpPr>
        <p:spPr>
          <a:xfrm>
            <a:off x="7682850" y="3319240"/>
            <a:ext cx="2660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+33 9 54 21 53 30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57" name="Google Shape;757;p35"/>
          <p:cNvSpPr txBox="1"/>
          <p:nvPr/>
        </p:nvSpPr>
        <p:spPr>
          <a:xfrm>
            <a:off x="7682858" y="4769845"/>
            <a:ext cx="26607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© 2020 Theodo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Tous droits réservés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58" name="Google Shape;758;p35"/>
          <p:cNvSpPr txBox="1"/>
          <p:nvPr/>
        </p:nvSpPr>
        <p:spPr>
          <a:xfrm>
            <a:off x="7682858" y="2252942"/>
            <a:ext cx="26607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PARIS</a:t>
            </a:r>
            <a:endParaRPr sz="16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59" name="Google Shape;759;p35"/>
          <p:cNvSpPr txBox="1"/>
          <p:nvPr>
            <p:ph idx="1" type="subTitle"/>
          </p:nvPr>
        </p:nvSpPr>
        <p:spPr>
          <a:xfrm>
            <a:off x="1791350" y="1608575"/>
            <a:ext cx="318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b="1"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0" name="Google Shape;760;p35"/>
          <p:cNvSpPr txBox="1"/>
          <p:nvPr>
            <p:ph idx="2" type="subTitle"/>
          </p:nvPr>
        </p:nvSpPr>
        <p:spPr>
          <a:xfrm>
            <a:off x="1791350" y="1950150"/>
            <a:ext cx="318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1" name="Google Shape;761;p35"/>
          <p:cNvSpPr txBox="1"/>
          <p:nvPr>
            <p:ph idx="3" type="subTitle"/>
          </p:nvPr>
        </p:nvSpPr>
        <p:spPr>
          <a:xfrm>
            <a:off x="1791350" y="2456825"/>
            <a:ext cx="318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None/>
              <a:defRPr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762" name="Google Shape;762;p35"/>
          <p:cNvSpPr txBox="1"/>
          <p:nvPr>
            <p:ph idx="4" type="subTitle"/>
          </p:nvPr>
        </p:nvSpPr>
        <p:spPr>
          <a:xfrm>
            <a:off x="2177851" y="2815900"/>
            <a:ext cx="1884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b="1"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3" name="Google Shape;763;p35"/>
          <p:cNvSpPr txBox="1"/>
          <p:nvPr>
            <p:ph idx="5" type="subTitle"/>
          </p:nvPr>
        </p:nvSpPr>
        <p:spPr>
          <a:xfrm>
            <a:off x="4618201" y="2815900"/>
            <a:ext cx="1922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b="1"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4" name="Google Shape;764;p35"/>
          <p:cNvSpPr txBox="1"/>
          <p:nvPr>
            <p:ph idx="6" type="subTitle"/>
          </p:nvPr>
        </p:nvSpPr>
        <p:spPr>
          <a:xfrm>
            <a:off x="1791350" y="3837650"/>
            <a:ext cx="318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b="1"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arlow"/>
              <a:buNone/>
              <a:defRPr sz="20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5" name="Google Shape;765;p35"/>
          <p:cNvSpPr txBox="1"/>
          <p:nvPr>
            <p:ph idx="7" type="subTitle"/>
          </p:nvPr>
        </p:nvSpPr>
        <p:spPr>
          <a:xfrm>
            <a:off x="1791350" y="4179225"/>
            <a:ext cx="318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arlow"/>
              <a:buNone/>
              <a:defRPr sz="28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Barlow"/>
              <a:buNone/>
              <a:defRPr sz="25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6" name="Google Shape;766;p35"/>
          <p:cNvSpPr txBox="1"/>
          <p:nvPr>
            <p:ph idx="8" type="subTitle"/>
          </p:nvPr>
        </p:nvSpPr>
        <p:spPr>
          <a:xfrm>
            <a:off x="1791350" y="4685900"/>
            <a:ext cx="31881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None/>
              <a:defRPr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767" name="Google Shape;767;p35"/>
          <p:cNvSpPr txBox="1"/>
          <p:nvPr>
            <p:ph idx="9" type="subTitle"/>
          </p:nvPr>
        </p:nvSpPr>
        <p:spPr>
          <a:xfrm>
            <a:off x="2177851" y="5044975"/>
            <a:ext cx="1884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b="1"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68" name="Google Shape;768;p35"/>
          <p:cNvSpPr txBox="1"/>
          <p:nvPr>
            <p:ph idx="13" type="subTitle"/>
          </p:nvPr>
        </p:nvSpPr>
        <p:spPr>
          <a:xfrm>
            <a:off x="4618201" y="5044975"/>
            <a:ext cx="1922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b="1"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None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cxnSp>
        <p:nvCxnSpPr>
          <p:cNvPr id="769" name="Google Shape;769;p35"/>
          <p:cNvCxnSpPr/>
          <p:nvPr/>
        </p:nvCxnSpPr>
        <p:spPr>
          <a:xfrm>
            <a:off x="7693900" y="4105550"/>
            <a:ext cx="449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0" name="Google Shape;77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375" y="2786749"/>
            <a:ext cx="243601" cy="2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3950" y="2804738"/>
            <a:ext cx="243601" cy="2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375" y="5026999"/>
            <a:ext cx="243601" cy="2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3950" y="5044988"/>
            <a:ext cx="243601" cy="2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udget">
  <p:cSld name="Title Slide_5_2_2_1_1_1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6"/>
          <p:cNvSpPr/>
          <p:nvPr/>
        </p:nvSpPr>
        <p:spPr>
          <a:xfrm>
            <a:off x="0" y="5444405"/>
            <a:ext cx="12192000" cy="333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7" name="Google Shape;777;p36"/>
          <p:cNvSpPr/>
          <p:nvPr/>
        </p:nvSpPr>
        <p:spPr>
          <a:xfrm>
            <a:off x="0" y="5778000"/>
            <a:ext cx="12192000" cy="1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8" name="Google Shape;778;p36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9" name="Google Shape;779;p36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0" name="Google Shape;780;p36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81" name="Google Shape;7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36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83" name="Google Shape;783;p36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 1">
  <p:cSld name="Custom Layout_3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37"/>
          <p:cNvSpPr/>
          <p:nvPr/>
        </p:nvSpPr>
        <p:spPr>
          <a:xfrm>
            <a:off x="5934210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7" name="Google Shape;787;p37"/>
          <p:cNvSpPr/>
          <p:nvPr/>
        </p:nvSpPr>
        <p:spPr>
          <a:xfrm>
            <a:off x="5934210" y="6425846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8" name="Google Shape;788;p37"/>
          <p:cNvSpPr txBox="1"/>
          <p:nvPr>
            <p:ph idx="1" type="body"/>
          </p:nvPr>
        </p:nvSpPr>
        <p:spPr>
          <a:xfrm>
            <a:off x="1953475" y="3064975"/>
            <a:ext cx="8284200" cy="29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29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○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429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■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429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429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○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■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429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429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○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42900" lvl="8" marL="4114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■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89" name="Google Shape;789;p37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90" name="Google Shape;79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 1 1">
  <p:cSld name="Custom Layout_3_1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38"/>
          <p:cNvPicPr preferRelativeResize="0"/>
          <p:nvPr/>
        </p:nvPicPr>
        <p:blipFill rotWithShape="1">
          <a:blip r:embed="rId2">
            <a:alphaModFix/>
          </a:blip>
          <a:srcRect b="12225" l="0" r="0" t="3400"/>
          <a:stretch/>
        </p:blipFill>
        <p:spPr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500" y="3163912"/>
            <a:ext cx="2025700" cy="40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4" name="Google Shape;794;p38"/>
          <p:cNvGrpSpPr/>
          <p:nvPr/>
        </p:nvGrpSpPr>
        <p:grpSpPr>
          <a:xfrm>
            <a:off x="5953965" y="3286994"/>
            <a:ext cx="283863" cy="283863"/>
            <a:chOff x="2684713" y="1850763"/>
            <a:chExt cx="252300" cy="252300"/>
          </a:xfrm>
        </p:grpSpPr>
        <p:cxnSp>
          <p:nvCxnSpPr>
            <p:cNvPr id="795" name="Google Shape;795;p38"/>
            <p:cNvCxnSpPr/>
            <p:nvPr/>
          </p:nvCxnSpPr>
          <p:spPr>
            <a:xfrm>
              <a:off x="2684713" y="1850763"/>
              <a:ext cx="252300" cy="25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38"/>
            <p:cNvCxnSpPr/>
            <p:nvPr/>
          </p:nvCxnSpPr>
          <p:spPr>
            <a:xfrm flipH="1">
              <a:off x="2684713" y="1850763"/>
              <a:ext cx="252300" cy="2523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97" name="Google Shape;797;p38"/>
          <p:cNvSpPr/>
          <p:nvPr/>
        </p:nvSpPr>
        <p:spPr>
          <a:xfrm>
            <a:off x="5934210" y="-4"/>
            <a:ext cx="323400" cy="4320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38"/>
          <p:cNvSpPr/>
          <p:nvPr/>
        </p:nvSpPr>
        <p:spPr>
          <a:xfrm>
            <a:off x="5934210" y="6425846"/>
            <a:ext cx="323400" cy="4320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3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" name="Google Shape;802;p3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03" name="Google Shape;803;p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3">
  <p:cSld name="Title Slide_5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587375" y="26884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007475" y="26884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" name="Google Shape;33;p5"/>
          <p:cNvSpPr txBox="1"/>
          <p:nvPr/>
        </p:nvSpPr>
        <p:spPr>
          <a:xfrm>
            <a:off x="1013235" y="2913863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689825" y="30294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587375" y="38025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007475" y="38025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7" name="Google Shape;37;p5"/>
          <p:cNvSpPr txBox="1"/>
          <p:nvPr/>
        </p:nvSpPr>
        <p:spPr>
          <a:xfrm>
            <a:off x="1013235" y="40279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689825" y="41434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587375" y="49166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2007475" y="49166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1" name="Google Shape;41;p5"/>
          <p:cNvSpPr txBox="1"/>
          <p:nvPr/>
        </p:nvSpPr>
        <p:spPr>
          <a:xfrm>
            <a:off x="1013235" y="5142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689825" y="52575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45" name="Google Shape;45;p5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3 - 1">
  <p:cSld name="Title Slide_5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587375" y="26884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587275" y="2672725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2007475" y="2688425"/>
            <a:ext cx="85740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3" name="Google Shape;53;p6"/>
          <p:cNvSpPr txBox="1"/>
          <p:nvPr/>
        </p:nvSpPr>
        <p:spPr>
          <a:xfrm>
            <a:off x="1013235" y="2913863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rgbClr val="FFFFFF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689825" y="30294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587375" y="38025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2" type="body"/>
          </p:nvPr>
        </p:nvSpPr>
        <p:spPr>
          <a:xfrm>
            <a:off x="2007475" y="38025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57" name="Google Shape;57;p6"/>
          <p:cNvSpPr txBox="1"/>
          <p:nvPr/>
        </p:nvSpPr>
        <p:spPr>
          <a:xfrm>
            <a:off x="1013235" y="40279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689825" y="41434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587375" y="49166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2007475" y="49166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1013235" y="5142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89825" y="52575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" name="Google Shape;63;p6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65" name="Google Shape;65;p6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68" name="Google Shape;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3 - 2">
  <p:cSld name="Title Slide_5_1_1_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/>
          <p:nvPr/>
        </p:nvSpPr>
        <p:spPr>
          <a:xfrm>
            <a:off x="587375" y="26884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2007475" y="26884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3" name="Google Shape;73;p7"/>
          <p:cNvSpPr txBox="1"/>
          <p:nvPr/>
        </p:nvSpPr>
        <p:spPr>
          <a:xfrm>
            <a:off x="1013235" y="2913863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689825" y="30294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587375" y="38025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87275" y="3802525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2007475" y="3802525"/>
            <a:ext cx="8574000" cy="8664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78" name="Google Shape;78;p7"/>
          <p:cNvSpPr txBox="1"/>
          <p:nvPr/>
        </p:nvSpPr>
        <p:spPr>
          <a:xfrm>
            <a:off x="1013235" y="40279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89825" y="41434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587375" y="49166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2007475" y="49166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2" name="Google Shape;82;p7"/>
          <p:cNvSpPr txBox="1"/>
          <p:nvPr/>
        </p:nvSpPr>
        <p:spPr>
          <a:xfrm>
            <a:off x="1013235" y="5142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689825" y="52575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4" name="Google Shape;84;p7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6" name="Google Shape;86;p7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" name="Google Shape;88;p7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X3 - 3">
  <p:cSld name="Title Slide_5_1_1_3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/>
          <p:nvPr/>
        </p:nvSpPr>
        <p:spPr>
          <a:xfrm>
            <a:off x="587375" y="26884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2007475" y="2688425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94" name="Google Shape;94;p8"/>
          <p:cNvSpPr txBox="1"/>
          <p:nvPr/>
        </p:nvSpPr>
        <p:spPr>
          <a:xfrm>
            <a:off x="1013235" y="2913863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89825" y="302941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587375" y="38025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"/>
          <p:cNvSpPr txBox="1"/>
          <p:nvPr>
            <p:ph idx="2" type="body"/>
          </p:nvPr>
        </p:nvSpPr>
        <p:spPr>
          <a:xfrm>
            <a:off x="2007475" y="38025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98" name="Google Shape;98;p8"/>
          <p:cNvSpPr txBox="1"/>
          <p:nvPr/>
        </p:nvSpPr>
        <p:spPr>
          <a:xfrm>
            <a:off x="1013235" y="40279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89825" y="41434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587375" y="4916625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00038" rotWithShape="0" algn="bl" dir="798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587275" y="4916625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"/>
          <p:cNvSpPr txBox="1"/>
          <p:nvPr>
            <p:ph idx="3" type="body"/>
          </p:nvPr>
        </p:nvSpPr>
        <p:spPr>
          <a:xfrm>
            <a:off x="2007475" y="4916625"/>
            <a:ext cx="85740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03" name="Google Shape;103;p8"/>
          <p:cNvSpPr txBox="1"/>
          <p:nvPr/>
        </p:nvSpPr>
        <p:spPr>
          <a:xfrm>
            <a:off x="1013235" y="5142063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689825" y="5257563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" name="Google Shape;105;p8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9" name="Google Shape;109;p8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4">
  <p:cSld name="Title Slide_5_1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/>
          <p:nvPr/>
        </p:nvSpPr>
        <p:spPr>
          <a:xfrm>
            <a:off x="587375" y="20007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 txBox="1"/>
          <p:nvPr>
            <p:ph idx="1" type="body"/>
          </p:nvPr>
        </p:nvSpPr>
        <p:spPr>
          <a:xfrm>
            <a:off x="2007475" y="20007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15" name="Google Shape;115;p9"/>
          <p:cNvSpPr txBox="1"/>
          <p:nvPr/>
        </p:nvSpPr>
        <p:spPr>
          <a:xfrm>
            <a:off x="1013235" y="2226150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587375" y="31148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 txBox="1"/>
          <p:nvPr>
            <p:ph idx="2" type="body"/>
          </p:nvPr>
        </p:nvSpPr>
        <p:spPr>
          <a:xfrm>
            <a:off x="2007475" y="3114800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19" name="Google Shape;119;p9"/>
          <p:cNvSpPr txBox="1"/>
          <p:nvPr/>
        </p:nvSpPr>
        <p:spPr>
          <a:xfrm>
            <a:off x="1013235" y="33402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689825" y="34557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587375" y="42289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"/>
          <p:cNvSpPr txBox="1"/>
          <p:nvPr>
            <p:ph idx="3" type="body"/>
          </p:nvPr>
        </p:nvSpPr>
        <p:spPr>
          <a:xfrm>
            <a:off x="2007475" y="42289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23" name="Google Shape;123;p9"/>
          <p:cNvSpPr txBox="1"/>
          <p:nvPr/>
        </p:nvSpPr>
        <p:spPr>
          <a:xfrm>
            <a:off x="1013235" y="4454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689825" y="45698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587375" y="53430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 txBox="1"/>
          <p:nvPr/>
        </p:nvSpPr>
        <p:spPr>
          <a:xfrm>
            <a:off x="1013235" y="55684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689825" y="56839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8" name="Google Shape;128;p9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29" name="Google Shape;129;p9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30" name="Google Shape;130;p9"/>
          <p:cNvSpPr txBox="1"/>
          <p:nvPr>
            <p:ph idx="5" type="body"/>
          </p:nvPr>
        </p:nvSpPr>
        <p:spPr>
          <a:xfrm>
            <a:off x="2007475" y="53430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31" name="Google Shape;131;p9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3" name="Google Shape;133;p9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 X4 - 1">
  <p:cSld name="Title Slide_5_1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0"/>
          <p:cNvPicPr preferRelativeResize="0"/>
          <p:nvPr/>
        </p:nvPicPr>
        <p:blipFill rotWithShape="1">
          <a:blip r:embed="rId2">
            <a:alphaModFix/>
          </a:blip>
          <a:srcRect b="0" l="1367" r="53198" t="0"/>
          <a:stretch/>
        </p:blipFill>
        <p:spPr>
          <a:xfrm>
            <a:off x="6652809" y="-25"/>
            <a:ext cx="5539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/>
          <p:nvPr/>
        </p:nvSpPr>
        <p:spPr>
          <a:xfrm>
            <a:off x="587375" y="20007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587275" y="2000700"/>
            <a:ext cx="99942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2007475" y="2000700"/>
            <a:ext cx="8574000" cy="86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●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○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Medium"/>
              <a:buChar char="■"/>
              <a:defRPr sz="16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40" name="Google Shape;140;p10"/>
          <p:cNvSpPr txBox="1"/>
          <p:nvPr/>
        </p:nvSpPr>
        <p:spPr>
          <a:xfrm>
            <a:off x="1013235" y="2226150"/>
            <a:ext cx="13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1"/>
                </a:solidFill>
                <a:latin typeface="Barlow Black"/>
                <a:ea typeface="Barlow Black"/>
                <a:cs typeface="Barlow Black"/>
                <a:sym typeface="Barlow Black"/>
              </a:rPr>
              <a:t>01</a:t>
            </a:r>
            <a:endParaRPr sz="2200">
              <a:solidFill>
                <a:schemeClr val="lt1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689825" y="234170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587375" y="31148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"/>
          <p:cNvSpPr txBox="1"/>
          <p:nvPr>
            <p:ph idx="2" type="body"/>
          </p:nvPr>
        </p:nvSpPr>
        <p:spPr>
          <a:xfrm>
            <a:off x="2007475" y="3114800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44" name="Google Shape;144;p10"/>
          <p:cNvSpPr txBox="1"/>
          <p:nvPr/>
        </p:nvSpPr>
        <p:spPr>
          <a:xfrm>
            <a:off x="1013235" y="33402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02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689825" y="34557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587375" y="42289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3" type="body"/>
          </p:nvPr>
        </p:nvSpPr>
        <p:spPr>
          <a:xfrm>
            <a:off x="2007475" y="42289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48" name="Google Shape;148;p10"/>
          <p:cNvSpPr txBox="1"/>
          <p:nvPr/>
        </p:nvSpPr>
        <p:spPr>
          <a:xfrm>
            <a:off x="1013235" y="44543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03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689825" y="45698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587375" y="5343000"/>
            <a:ext cx="9994200" cy="86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7200000" dist="142875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013235" y="5568450"/>
            <a:ext cx="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lt2"/>
                </a:solidFill>
                <a:latin typeface="Barlow Black"/>
                <a:ea typeface="Barlow Black"/>
                <a:cs typeface="Barlow Black"/>
                <a:sym typeface="Barlow Black"/>
              </a:rPr>
              <a:t>04</a:t>
            </a:r>
            <a:endParaRPr sz="2200">
              <a:solidFill>
                <a:schemeClr val="l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689825" y="5683950"/>
            <a:ext cx="213900" cy="1845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10"/>
          <p:cNvSpPr txBox="1"/>
          <p:nvPr>
            <p:ph type="title"/>
          </p:nvPr>
        </p:nvSpPr>
        <p:spPr>
          <a:xfrm>
            <a:off x="587375" y="435175"/>
            <a:ext cx="79035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 SemiBold"/>
              <a:buNone/>
              <a:defRPr sz="2400">
                <a:solidFill>
                  <a:schemeClr val="lt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arlow SemiBold"/>
              <a:buNone/>
              <a:defRPr sz="24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154" name="Google Shape;154;p10"/>
          <p:cNvSpPr txBox="1"/>
          <p:nvPr>
            <p:ph idx="4" type="subTitle"/>
          </p:nvPr>
        </p:nvSpPr>
        <p:spPr>
          <a:xfrm>
            <a:off x="587375" y="1309453"/>
            <a:ext cx="7903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defRPr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Medium"/>
              <a:buNone/>
              <a:defRPr sz="18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5" type="body"/>
          </p:nvPr>
        </p:nvSpPr>
        <p:spPr>
          <a:xfrm>
            <a:off x="2007475" y="5343000"/>
            <a:ext cx="8574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●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○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Medium"/>
              <a:buChar char="■"/>
              <a:defRPr sz="16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56" name="Google Shape;156;p10"/>
          <p:cNvSpPr/>
          <p:nvPr/>
        </p:nvSpPr>
        <p:spPr>
          <a:xfrm>
            <a:off x="587385" y="-4"/>
            <a:ext cx="323400" cy="432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24997" ty="0" sy="24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p10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6800" y="6494400"/>
            <a:ext cx="594825" cy="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">
          <p15:clr>
            <a:srgbClr val="FBAE40"/>
          </p15:clr>
        </p15:guide>
        <p15:guide id="2" orient="horz" pos="482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728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300" y="614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SemiBold"/>
              <a:buNone/>
              <a:defRPr sz="28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5425" y="1477775"/>
            <a:ext cx="85206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23.png"/><Relationship Id="rId5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3" Type="http://schemas.openxmlformats.org/officeDocument/2006/relationships/image" Target="../media/image14.png"/><Relationship Id="rId12" Type="http://schemas.openxmlformats.org/officeDocument/2006/relationships/image" Target="../media/image24.png"/><Relationship Id="rId15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37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0"/>
          <p:cNvSpPr txBox="1"/>
          <p:nvPr>
            <p:ph type="title"/>
          </p:nvPr>
        </p:nvSpPr>
        <p:spPr>
          <a:xfrm>
            <a:off x="1080000" y="2407950"/>
            <a:ext cx="98244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Ingénierie des modèles &amp; Développement web</a:t>
            </a:r>
            <a:endParaRPr/>
          </a:p>
        </p:txBody>
      </p:sp>
      <p:sp>
        <p:nvSpPr>
          <p:cNvPr id="809" name="Google Shape;809;p40"/>
          <p:cNvSpPr txBox="1"/>
          <p:nvPr>
            <p:ph idx="1" type="subTitle"/>
          </p:nvPr>
        </p:nvSpPr>
        <p:spPr>
          <a:xfrm>
            <a:off x="1080000" y="4385375"/>
            <a:ext cx="4958400" cy="408600"/>
          </a:xfrm>
          <a:prstGeom prst="rect">
            <a:avLst/>
          </a:prstGeom>
        </p:spPr>
        <p:txBody>
          <a:bodyPr anchorCtr="0" anchor="ctr" bIns="72000" lIns="216000" spcFirstLastPara="1" rIns="216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spécification OpenAPI</a:t>
            </a:r>
            <a:endParaRPr/>
          </a:p>
        </p:txBody>
      </p:sp>
      <p:pic>
        <p:nvPicPr>
          <p:cNvPr id="810" name="Google Shape;8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201" y="1684325"/>
            <a:ext cx="605725" cy="6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9"/>
          <p:cNvSpPr txBox="1"/>
          <p:nvPr>
            <p:ph type="title"/>
          </p:nvPr>
        </p:nvSpPr>
        <p:spPr>
          <a:xfrm>
            <a:off x="5042250" y="19632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Cas pratique : écriture d’un client d’API</a:t>
            </a:r>
            <a:endParaRPr/>
          </a:p>
        </p:txBody>
      </p:sp>
      <p:sp>
        <p:nvSpPr>
          <p:cNvPr id="1018" name="Google Shape;1018;p49"/>
          <p:cNvSpPr txBox="1"/>
          <p:nvPr>
            <p:ph idx="2" type="title"/>
          </p:nvPr>
        </p:nvSpPr>
        <p:spPr>
          <a:xfrm>
            <a:off x="5042250" y="44016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Génération de code automatique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0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24" name="Google Shape;1024;p50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On part d’une application web qui fait appel à une API externe</a:t>
            </a:r>
            <a:endParaRPr/>
          </a:p>
        </p:txBody>
      </p:sp>
      <p:sp>
        <p:nvSpPr>
          <p:cNvPr id="1025" name="Google Shape;1025;p50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Contexte : le blind-test spotify</a:t>
            </a:r>
            <a:endParaRPr/>
          </a:p>
        </p:txBody>
      </p:sp>
      <p:pic>
        <p:nvPicPr>
          <p:cNvPr id="1026" name="Google Shape;1026;p50"/>
          <p:cNvPicPr preferRelativeResize="0"/>
          <p:nvPr/>
        </p:nvPicPr>
        <p:blipFill rotWithShape="1">
          <a:blip r:embed="rId3">
            <a:alphaModFix/>
          </a:blip>
          <a:srcRect b="33229" l="24299" r="24315" t="-906"/>
          <a:stretch/>
        </p:blipFill>
        <p:spPr>
          <a:xfrm>
            <a:off x="3842575" y="1959950"/>
            <a:ext cx="4506851" cy="360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1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2" name="Google Shape;1032;p51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 cas de besoin … Andon !</a:t>
            </a:r>
            <a:endParaRPr/>
          </a:p>
        </p:txBody>
      </p:sp>
      <p:sp>
        <p:nvSpPr>
          <p:cNvPr id="1033" name="Google Shape;1033;p51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Allumer la lumière d’alerte</a:t>
            </a:r>
            <a:endParaRPr/>
          </a:p>
        </p:txBody>
      </p:sp>
      <p:pic>
        <p:nvPicPr>
          <p:cNvPr id="1034" name="Google Shape;10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313" y="1309450"/>
            <a:ext cx="3173832" cy="47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52"/>
          <p:cNvSpPr txBox="1"/>
          <p:nvPr>
            <p:ph type="title"/>
          </p:nvPr>
        </p:nvSpPr>
        <p:spPr>
          <a:xfrm>
            <a:off x="5042250" y="19632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Génération de code au moyen d’une librairie</a:t>
            </a:r>
            <a:endParaRPr/>
          </a:p>
        </p:txBody>
      </p:sp>
      <p:sp>
        <p:nvSpPr>
          <p:cNvPr id="1040" name="Google Shape;1040;p52"/>
          <p:cNvSpPr txBox="1"/>
          <p:nvPr>
            <p:ph idx="2" type="title"/>
          </p:nvPr>
        </p:nvSpPr>
        <p:spPr>
          <a:xfrm>
            <a:off x="5042250" y="44016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Comment on fait dans la vraie vie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3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46" name="Google Shape;1046;p53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 nombreux outils existent pour transformer les modèles</a:t>
            </a:r>
            <a:endParaRPr/>
          </a:p>
        </p:txBody>
      </p:sp>
      <p:sp>
        <p:nvSpPr>
          <p:cNvPr id="1047" name="Google Shape;1047;p53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Génération du code en une seule commande</a:t>
            </a:r>
            <a:endParaRPr/>
          </a:p>
        </p:txBody>
      </p:sp>
      <p:pic>
        <p:nvPicPr>
          <p:cNvPr id="1048" name="Google Shape;10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625" y="1930600"/>
            <a:ext cx="4760751" cy="476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4"/>
          <p:cNvSpPr txBox="1"/>
          <p:nvPr>
            <p:ph type="title"/>
          </p:nvPr>
        </p:nvSpPr>
        <p:spPr>
          <a:xfrm>
            <a:off x="587375" y="435175"/>
            <a:ext cx="55560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Merci de votre participation !</a:t>
            </a:r>
            <a:endParaRPr/>
          </a:p>
        </p:txBody>
      </p:sp>
      <p:sp>
        <p:nvSpPr>
          <p:cNvPr id="1054" name="Google Shape;1054;p54"/>
          <p:cNvSpPr txBox="1"/>
          <p:nvPr>
            <p:ph idx="2" type="subTitle"/>
          </p:nvPr>
        </p:nvSpPr>
        <p:spPr>
          <a:xfrm>
            <a:off x="587375" y="1309450"/>
            <a:ext cx="55560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Aidez nous à améliorer le contenu de la séance en scannant le QR code ci-dessous</a:t>
            </a:r>
            <a:endParaRPr/>
          </a:p>
        </p:txBody>
      </p:sp>
      <p:sp>
        <p:nvSpPr>
          <p:cNvPr id="1055" name="Google Shape;1055;p54"/>
          <p:cNvSpPr txBox="1"/>
          <p:nvPr>
            <p:ph idx="3" type="body"/>
          </p:nvPr>
        </p:nvSpPr>
        <p:spPr>
          <a:xfrm>
            <a:off x="7079575" y="2305875"/>
            <a:ext cx="4524300" cy="37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4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057" name="Google Shape;105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575" y="2305875"/>
            <a:ext cx="2001075" cy="20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4825" y="2644750"/>
            <a:ext cx="1323300" cy="13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5175" y="2562300"/>
            <a:ext cx="32004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5" name="Google Shape;815;p41"/>
          <p:cNvCxnSpPr/>
          <p:nvPr/>
        </p:nvCxnSpPr>
        <p:spPr>
          <a:xfrm>
            <a:off x="4226050" y="5261333"/>
            <a:ext cx="697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6" name="Google Shape;816;p41"/>
          <p:cNvSpPr txBox="1"/>
          <p:nvPr/>
        </p:nvSpPr>
        <p:spPr>
          <a:xfrm>
            <a:off x="3128050" y="740567"/>
            <a:ext cx="1399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062B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Géographie</a:t>
            </a:r>
            <a:endParaRPr sz="1100">
              <a:solidFill>
                <a:srgbClr val="062B5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7" name="Google Shape;817;p41"/>
          <p:cNvSpPr txBox="1"/>
          <p:nvPr/>
        </p:nvSpPr>
        <p:spPr>
          <a:xfrm>
            <a:off x="10756650" y="5338700"/>
            <a:ext cx="6711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062B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Techno</a:t>
            </a:r>
            <a:endParaRPr sz="1100">
              <a:solidFill>
                <a:srgbClr val="062B5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8" name="Google Shape;818;p41"/>
          <p:cNvSpPr/>
          <p:nvPr/>
        </p:nvSpPr>
        <p:spPr>
          <a:xfrm>
            <a:off x="4353067" y="486681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19" name="Google Shape;819;p41"/>
          <p:cNvGrpSpPr/>
          <p:nvPr/>
        </p:nvGrpSpPr>
        <p:grpSpPr>
          <a:xfrm>
            <a:off x="4353033" y="3800289"/>
            <a:ext cx="1199970" cy="660783"/>
            <a:chOff x="1006174" y="824950"/>
            <a:chExt cx="900000" cy="495600"/>
          </a:xfrm>
        </p:grpSpPr>
        <p:sp>
          <p:nvSpPr>
            <p:cNvPr id="820" name="Google Shape;820;p41"/>
            <p:cNvSpPr/>
            <p:nvPr/>
          </p:nvSpPr>
          <p:spPr>
            <a:xfrm>
              <a:off x="1006174" y="824950"/>
              <a:ext cx="9000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21" name="Google Shape;821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3225" y="948334"/>
              <a:ext cx="378200" cy="306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67000" y="874835"/>
              <a:ext cx="182625" cy="182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3" name="Google Shape;823;p41"/>
          <p:cNvSpPr/>
          <p:nvPr/>
        </p:nvSpPr>
        <p:spPr>
          <a:xfrm>
            <a:off x="4353067" y="450276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2009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4" name="Google Shape;824;p41"/>
          <p:cNvSpPr/>
          <p:nvPr/>
        </p:nvSpPr>
        <p:spPr>
          <a:xfrm>
            <a:off x="5699191" y="486686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Mobile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25" name="Google Shape;825;p41"/>
          <p:cNvGrpSpPr/>
          <p:nvPr/>
        </p:nvGrpSpPr>
        <p:grpSpPr>
          <a:xfrm>
            <a:off x="5699191" y="3800306"/>
            <a:ext cx="1199990" cy="660783"/>
            <a:chOff x="2809726" y="824975"/>
            <a:chExt cx="765300" cy="495600"/>
          </a:xfrm>
        </p:grpSpPr>
        <p:sp>
          <p:nvSpPr>
            <p:cNvPr id="826" name="Google Shape;826;p41"/>
            <p:cNvSpPr/>
            <p:nvPr/>
          </p:nvSpPr>
          <p:spPr>
            <a:xfrm>
              <a:off x="2809726" y="824975"/>
              <a:ext cx="7653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27" name="Google Shape;827;p41"/>
            <p:cNvPicPr preferRelativeResize="0"/>
            <p:nvPr/>
          </p:nvPicPr>
          <p:blipFill rotWithShape="1">
            <a:blip r:embed="rId5">
              <a:alphaModFix/>
            </a:blip>
            <a:srcRect b="27229" l="0" r="0" t="27229"/>
            <a:stretch/>
          </p:blipFill>
          <p:spPr>
            <a:xfrm>
              <a:off x="2872560" y="978136"/>
              <a:ext cx="542825" cy="247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8" name="Google Shape;828;p41"/>
          <p:cNvSpPr/>
          <p:nvPr/>
        </p:nvSpPr>
        <p:spPr>
          <a:xfrm>
            <a:off x="5699200" y="4502800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2015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9" name="Google Shape;829;p41"/>
          <p:cNvSpPr/>
          <p:nvPr/>
        </p:nvSpPr>
        <p:spPr>
          <a:xfrm>
            <a:off x="7045324" y="486683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Data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30" name="Google Shape;830;p41"/>
          <p:cNvGrpSpPr/>
          <p:nvPr/>
        </p:nvGrpSpPr>
        <p:grpSpPr>
          <a:xfrm>
            <a:off x="7045341" y="3800306"/>
            <a:ext cx="1199990" cy="660783"/>
            <a:chOff x="3716078" y="824975"/>
            <a:chExt cx="765300" cy="495600"/>
          </a:xfrm>
        </p:grpSpPr>
        <p:sp>
          <p:nvSpPr>
            <p:cNvPr id="831" name="Google Shape;831;p41"/>
            <p:cNvSpPr/>
            <p:nvPr/>
          </p:nvSpPr>
          <p:spPr>
            <a:xfrm>
              <a:off x="3716078" y="824975"/>
              <a:ext cx="7653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32" name="Google Shape;832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60573" y="1004132"/>
              <a:ext cx="619750" cy="1940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3" name="Google Shape;833;p41"/>
          <p:cNvSpPr/>
          <p:nvPr/>
        </p:nvSpPr>
        <p:spPr>
          <a:xfrm>
            <a:off x="7045350" y="450278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2016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4" name="Google Shape;834;p41"/>
          <p:cNvSpPr/>
          <p:nvPr/>
        </p:nvSpPr>
        <p:spPr>
          <a:xfrm>
            <a:off x="2755357" y="5036050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Fintech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35" name="Google Shape;835;p41"/>
          <p:cNvGrpSpPr/>
          <p:nvPr/>
        </p:nvGrpSpPr>
        <p:grpSpPr>
          <a:xfrm>
            <a:off x="2755169" y="3969522"/>
            <a:ext cx="1200021" cy="660783"/>
            <a:chOff x="4644299" y="824975"/>
            <a:chExt cx="680400" cy="495600"/>
          </a:xfrm>
        </p:grpSpPr>
        <p:sp>
          <p:nvSpPr>
            <p:cNvPr id="836" name="Google Shape;836;p41"/>
            <p:cNvSpPr/>
            <p:nvPr/>
          </p:nvSpPr>
          <p:spPr>
            <a:xfrm>
              <a:off x="4644299" y="824975"/>
              <a:ext cx="6804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37" name="Google Shape;837;p41"/>
            <p:cNvPicPr preferRelativeResize="0"/>
            <p:nvPr/>
          </p:nvPicPr>
          <p:blipFill rotWithShape="1">
            <a:blip r:embed="rId7">
              <a:alphaModFix/>
            </a:blip>
            <a:srcRect b="20262" l="0" r="0" t="20262"/>
            <a:stretch/>
          </p:blipFill>
          <p:spPr>
            <a:xfrm>
              <a:off x="4760909" y="918311"/>
              <a:ext cx="449675" cy="267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8" name="Google Shape;838;p41"/>
          <p:cNvSpPr/>
          <p:nvPr/>
        </p:nvSpPr>
        <p:spPr>
          <a:xfrm>
            <a:off x="2755367" y="467198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2017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9" name="Google Shape;839;p41"/>
          <p:cNvSpPr/>
          <p:nvPr/>
        </p:nvSpPr>
        <p:spPr>
          <a:xfrm>
            <a:off x="8401576" y="486683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Devops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40" name="Google Shape;840;p41"/>
          <p:cNvGrpSpPr/>
          <p:nvPr/>
        </p:nvGrpSpPr>
        <p:grpSpPr>
          <a:xfrm>
            <a:off x="8401576" y="3800307"/>
            <a:ext cx="1200004" cy="660783"/>
            <a:chOff x="5554300" y="785475"/>
            <a:chExt cx="823500" cy="495600"/>
          </a:xfrm>
        </p:grpSpPr>
        <p:sp>
          <p:nvSpPr>
            <p:cNvPr id="841" name="Google Shape;841;p41"/>
            <p:cNvSpPr/>
            <p:nvPr/>
          </p:nvSpPr>
          <p:spPr>
            <a:xfrm>
              <a:off x="5554300" y="785475"/>
              <a:ext cx="8235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42" name="Google Shape;842;p41"/>
            <p:cNvPicPr preferRelativeResize="0"/>
            <p:nvPr/>
          </p:nvPicPr>
          <p:blipFill rotWithShape="1">
            <a:blip r:embed="rId8">
              <a:alphaModFix/>
            </a:blip>
            <a:srcRect b="33471" l="5650" r="5641" t="33471"/>
            <a:stretch/>
          </p:blipFill>
          <p:spPr>
            <a:xfrm>
              <a:off x="5656185" y="917761"/>
              <a:ext cx="619750" cy="2309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3" name="Google Shape;843;p41"/>
          <p:cNvSpPr/>
          <p:nvPr/>
        </p:nvSpPr>
        <p:spPr>
          <a:xfrm>
            <a:off x="8391468" y="450276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2018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44" name="Google Shape;844;p41"/>
          <p:cNvGrpSpPr/>
          <p:nvPr/>
        </p:nvGrpSpPr>
        <p:grpSpPr>
          <a:xfrm>
            <a:off x="4353075" y="2713539"/>
            <a:ext cx="1199990" cy="660783"/>
            <a:chOff x="1907950" y="824950"/>
            <a:chExt cx="765300" cy="495600"/>
          </a:xfrm>
        </p:grpSpPr>
        <p:sp>
          <p:nvSpPr>
            <p:cNvPr id="845" name="Google Shape;845;p41"/>
            <p:cNvSpPr/>
            <p:nvPr/>
          </p:nvSpPr>
          <p:spPr>
            <a:xfrm>
              <a:off x="1907950" y="824950"/>
              <a:ext cx="7653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46" name="Google Shape;846;p4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16725" y="874812"/>
              <a:ext cx="182625" cy="18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38538" y="919347"/>
              <a:ext cx="378200" cy="3068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8" name="Google Shape;848;p41"/>
          <p:cNvGrpSpPr/>
          <p:nvPr/>
        </p:nvGrpSpPr>
        <p:grpSpPr>
          <a:xfrm>
            <a:off x="4352845" y="1592056"/>
            <a:ext cx="1199970" cy="660783"/>
            <a:chOff x="6770932" y="824950"/>
            <a:chExt cx="900000" cy="495600"/>
          </a:xfrm>
        </p:grpSpPr>
        <p:sp>
          <p:nvSpPr>
            <p:cNvPr id="849" name="Google Shape;849;p41"/>
            <p:cNvSpPr/>
            <p:nvPr/>
          </p:nvSpPr>
          <p:spPr>
            <a:xfrm>
              <a:off x="6770932" y="824950"/>
              <a:ext cx="9000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50" name="Google Shape;85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19483" y="948322"/>
              <a:ext cx="378200" cy="306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4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297682" y="874825"/>
              <a:ext cx="182625" cy="182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2" name="Google Shape;852;p41"/>
          <p:cNvSpPr/>
          <p:nvPr/>
        </p:nvSpPr>
        <p:spPr>
          <a:xfrm>
            <a:off x="4353083" y="343628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2015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3" name="Google Shape;853;p41"/>
          <p:cNvSpPr/>
          <p:nvPr/>
        </p:nvSpPr>
        <p:spPr>
          <a:xfrm>
            <a:off x="4353083" y="233363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2018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4" name="Google Shape;854;p41"/>
          <p:cNvSpPr/>
          <p:nvPr/>
        </p:nvSpPr>
        <p:spPr>
          <a:xfrm>
            <a:off x="4353083" y="1188950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2019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855" name="Google Shape;855;p41"/>
          <p:cNvGrpSpPr/>
          <p:nvPr/>
        </p:nvGrpSpPr>
        <p:grpSpPr>
          <a:xfrm>
            <a:off x="4352798" y="428542"/>
            <a:ext cx="1199970" cy="660783"/>
            <a:chOff x="8059275" y="748750"/>
            <a:chExt cx="900000" cy="495600"/>
          </a:xfrm>
        </p:grpSpPr>
        <p:sp>
          <p:nvSpPr>
            <p:cNvPr id="856" name="Google Shape;856;p41"/>
            <p:cNvSpPr/>
            <p:nvPr/>
          </p:nvSpPr>
          <p:spPr>
            <a:xfrm>
              <a:off x="8059275" y="748750"/>
              <a:ext cx="900000" cy="495600"/>
            </a:xfrm>
            <a:prstGeom prst="roundRect">
              <a:avLst>
                <a:gd fmla="val 376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sz="100">
                <a:solidFill>
                  <a:srgbClr val="0E1D28"/>
                </a:solidFill>
              </a:endParaRPr>
            </a:p>
          </p:txBody>
        </p:sp>
        <p:pic>
          <p:nvPicPr>
            <p:cNvPr id="857" name="Google Shape;857;p41"/>
            <p:cNvPicPr preferRelativeResize="0"/>
            <p:nvPr/>
          </p:nvPicPr>
          <p:blipFill rotWithShape="1">
            <a:blip r:embed="rId11">
              <a:alphaModFix/>
            </a:blip>
            <a:srcRect b="37315" l="0" r="0" t="28732"/>
            <a:stretch/>
          </p:blipFill>
          <p:spPr>
            <a:xfrm>
              <a:off x="8076018" y="970436"/>
              <a:ext cx="852225" cy="192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p41"/>
            <p:cNvPicPr preferRelativeResize="0"/>
            <p:nvPr/>
          </p:nvPicPr>
          <p:blipFill rotWithShape="1">
            <a:blip r:embed="rId12">
              <a:alphaModFix/>
            </a:blip>
            <a:srcRect b="18769" l="0" r="0" t="21281"/>
            <a:stretch/>
          </p:blipFill>
          <p:spPr>
            <a:xfrm>
              <a:off x="8685948" y="794231"/>
              <a:ext cx="210500" cy="141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9" name="Google Shape;859;p41"/>
          <p:cNvSpPr/>
          <p:nvPr/>
        </p:nvSpPr>
        <p:spPr>
          <a:xfrm>
            <a:off x="1327992" y="591358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MedTech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0" name="Google Shape;860;p41"/>
          <p:cNvSpPr/>
          <p:nvPr/>
        </p:nvSpPr>
        <p:spPr>
          <a:xfrm>
            <a:off x="1327992" y="4847083"/>
            <a:ext cx="1200000" cy="6609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sz="100">
              <a:solidFill>
                <a:srgbClr val="0E1D28"/>
              </a:solidFill>
            </a:endParaRPr>
          </a:p>
        </p:txBody>
      </p:sp>
      <p:sp>
        <p:nvSpPr>
          <p:cNvPr id="861" name="Google Shape;861;p41"/>
          <p:cNvSpPr/>
          <p:nvPr/>
        </p:nvSpPr>
        <p:spPr>
          <a:xfrm>
            <a:off x="10769550" y="204767"/>
            <a:ext cx="1272000" cy="49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1"/>
          <p:cNvSpPr/>
          <p:nvPr/>
        </p:nvSpPr>
        <p:spPr>
          <a:xfrm>
            <a:off x="1317884" y="554951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2021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63" name="Google Shape;863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09513" y="5016283"/>
            <a:ext cx="322400" cy="3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41"/>
          <p:cNvSpPr txBox="1"/>
          <p:nvPr/>
        </p:nvSpPr>
        <p:spPr>
          <a:xfrm>
            <a:off x="1714917" y="5016283"/>
            <a:ext cx="104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Montserrat Medium"/>
                <a:ea typeface="Montserrat Medium"/>
                <a:cs typeface="Montserrat Medium"/>
                <a:sym typeface="Montserrat Medium"/>
              </a:rPr>
              <a:t>HOKLA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865" name="Google Shape;865;p41"/>
          <p:cNvCxnSpPr/>
          <p:nvPr/>
        </p:nvCxnSpPr>
        <p:spPr>
          <a:xfrm rot="10800000">
            <a:off x="4216450" y="805333"/>
            <a:ext cx="21600" cy="44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6" name="Google Shape;866;p41"/>
          <p:cNvCxnSpPr/>
          <p:nvPr/>
        </p:nvCxnSpPr>
        <p:spPr>
          <a:xfrm flipH="1">
            <a:off x="1801350" y="5261333"/>
            <a:ext cx="2446500" cy="14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7" name="Google Shape;867;p41"/>
          <p:cNvSpPr txBox="1"/>
          <p:nvPr/>
        </p:nvSpPr>
        <p:spPr>
          <a:xfrm>
            <a:off x="1118683" y="6423333"/>
            <a:ext cx="1399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062B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Secteur </a:t>
            </a:r>
            <a:endParaRPr sz="1100">
              <a:solidFill>
                <a:srgbClr val="062B5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6537333" y="122167"/>
            <a:ext cx="5293200" cy="35388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t" bIns="0" lIns="96000" spcFirstLastPara="1" rIns="0" wrap="square" tIns="9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E1D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1"/>
          <p:cNvSpPr txBox="1"/>
          <p:nvPr/>
        </p:nvSpPr>
        <p:spPr>
          <a:xfrm>
            <a:off x="6803516" y="1864952"/>
            <a:ext cx="1492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rgbClr val="00B288"/>
                </a:solidFill>
                <a:latin typeface="Montserrat"/>
                <a:ea typeface="Montserrat"/>
                <a:cs typeface="Montserrat"/>
                <a:sym typeface="Montserrat"/>
              </a:rPr>
              <a:t>Chiffre d’affaires</a:t>
            </a:r>
            <a:endParaRPr b="1" sz="1900"/>
          </a:p>
        </p:txBody>
      </p:sp>
      <p:grpSp>
        <p:nvGrpSpPr>
          <p:cNvPr id="870" name="Google Shape;870;p41"/>
          <p:cNvGrpSpPr/>
          <p:nvPr/>
        </p:nvGrpSpPr>
        <p:grpSpPr>
          <a:xfrm>
            <a:off x="7481017" y="35501"/>
            <a:ext cx="1414035" cy="1067411"/>
            <a:chOff x="855370" y="3969546"/>
            <a:chExt cx="1346700" cy="1101900"/>
          </a:xfrm>
        </p:grpSpPr>
        <p:sp>
          <p:nvSpPr>
            <p:cNvPr id="871" name="Google Shape;871;p41"/>
            <p:cNvSpPr/>
            <p:nvPr/>
          </p:nvSpPr>
          <p:spPr>
            <a:xfrm>
              <a:off x="855370" y="3969546"/>
              <a:ext cx="1346700" cy="1101900"/>
            </a:xfrm>
            <a:prstGeom prst="roundRect">
              <a:avLst>
                <a:gd fmla="val 6189" name="adj"/>
              </a:avLst>
            </a:prstGeom>
            <a:solidFill>
              <a:srgbClr val="062B5B"/>
            </a:solidFill>
            <a:ln>
              <a:noFill/>
            </a:ln>
            <a:effectLst>
              <a:outerShdw blurRad="127000" rotWithShape="0" algn="ctr">
                <a:srgbClr val="000000">
                  <a:alpha val="9410"/>
                </a:srgbClr>
              </a:outerShdw>
            </a:effectLst>
          </p:spPr>
          <p:txBody>
            <a:bodyPr anchorCtr="0" anchor="t" bIns="0" lIns="96000" spcFirstLastPara="1" rIns="0" wrap="square" tIns="9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"/>
                <a:buFont typeface="Arial"/>
                <a:buNone/>
              </a:pPr>
              <a:r>
                <a:t/>
              </a:r>
              <a:endParaRPr b="0" i="0" sz="100" u="none" cap="none" strike="noStrike">
                <a:solidFill>
                  <a:srgbClr val="0E1D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2" name="Google Shape;872;p4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967678" y="4210170"/>
              <a:ext cx="1122193" cy="6206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3" name="Google Shape;873;p41"/>
          <p:cNvSpPr/>
          <p:nvPr/>
        </p:nvSpPr>
        <p:spPr>
          <a:xfrm>
            <a:off x="7655000" y="1003300"/>
            <a:ext cx="1104300" cy="2781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C78D8"/>
                </a:solidFill>
              </a:rPr>
              <a:t>700 salariés</a:t>
            </a:r>
            <a:endParaRPr sz="1100">
              <a:solidFill>
                <a:srgbClr val="3C78D8"/>
              </a:solidFill>
            </a:endParaRPr>
          </a:p>
        </p:txBody>
      </p:sp>
      <p:grpSp>
        <p:nvGrpSpPr>
          <p:cNvPr id="874" name="Google Shape;874;p41"/>
          <p:cNvGrpSpPr/>
          <p:nvPr/>
        </p:nvGrpSpPr>
        <p:grpSpPr>
          <a:xfrm>
            <a:off x="6661607" y="1741758"/>
            <a:ext cx="4198890" cy="1865316"/>
            <a:chOff x="4590881" y="987877"/>
            <a:chExt cx="3526997" cy="2255248"/>
          </a:xfrm>
        </p:grpSpPr>
        <p:grpSp>
          <p:nvGrpSpPr>
            <p:cNvPr id="875" name="Google Shape;875;p41"/>
            <p:cNvGrpSpPr/>
            <p:nvPr/>
          </p:nvGrpSpPr>
          <p:grpSpPr>
            <a:xfrm>
              <a:off x="4590881" y="1693266"/>
              <a:ext cx="2896834" cy="1549859"/>
              <a:chOff x="5830268" y="845555"/>
              <a:chExt cx="3084363" cy="1549859"/>
            </a:xfrm>
          </p:grpSpPr>
          <p:sp>
            <p:nvSpPr>
              <p:cNvPr id="876" name="Google Shape;876;p41"/>
              <p:cNvSpPr/>
              <p:nvPr/>
            </p:nvSpPr>
            <p:spPr>
              <a:xfrm>
                <a:off x="8605717" y="961619"/>
                <a:ext cx="265800" cy="12864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1"/>
              <p:cNvSpPr txBox="1"/>
              <p:nvPr/>
            </p:nvSpPr>
            <p:spPr>
              <a:xfrm>
                <a:off x="8581931" y="2293114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2018</a:t>
                </a:r>
                <a:endParaRPr sz="1900"/>
              </a:p>
            </p:txBody>
          </p:sp>
          <p:sp>
            <p:nvSpPr>
              <p:cNvPr id="878" name="Google Shape;878;p41"/>
              <p:cNvSpPr txBox="1"/>
              <p:nvPr/>
            </p:nvSpPr>
            <p:spPr>
              <a:xfrm>
                <a:off x="8603934" y="845555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29 M€</a:t>
                </a:r>
                <a:endParaRPr sz="1900"/>
              </a:p>
            </p:txBody>
          </p:sp>
          <p:sp>
            <p:nvSpPr>
              <p:cNvPr id="879" name="Google Shape;879;p41"/>
              <p:cNvSpPr/>
              <p:nvPr/>
            </p:nvSpPr>
            <p:spPr>
              <a:xfrm>
                <a:off x="8284489" y="1316378"/>
                <a:ext cx="265800" cy="9315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41"/>
              <p:cNvSpPr txBox="1"/>
              <p:nvPr/>
            </p:nvSpPr>
            <p:spPr>
              <a:xfrm>
                <a:off x="8260702" y="2293114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2017</a:t>
                </a:r>
                <a:endParaRPr sz="1900"/>
              </a:p>
            </p:txBody>
          </p:sp>
          <p:sp>
            <p:nvSpPr>
              <p:cNvPr id="881" name="Google Shape;881;p41"/>
              <p:cNvSpPr txBox="1"/>
              <p:nvPr/>
            </p:nvSpPr>
            <p:spPr>
              <a:xfrm>
                <a:off x="8282705" y="1202803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21 M€</a:t>
                </a:r>
                <a:endParaRPr sz="1900"/>
              </a:p>
            </p:txBody>
          </p:sp>
          <p:sp>
            <p:nvSpPr>
              <p:cNvPr id="882" name="Google Shape;882;p41"/>
              <p:cNvSpPr/>
              <p:nvPr/>
            </p:nvSpPr>
            <p:spPr>
              <a:xfrm>
                <a:off x="7969583" y="1653755"/>
                <a:ext cx="265800" cy="5943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41"/>
              <p:cNvSpPr txBox="1"/>
              <p:nvPr/>
            </p:nvSpPr>
            <p:spPr>
              <a:xfrm>
                <a:off x="7936047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2016</a:t>
                </a:r>
                <a:endParaRPr sz="1900"/>
              </a:p>
            </p:txBody>
          </p:sp>
          <p:sp>
            <p:nvSpPr>
              <p:cNvPr id="884" name="Google Shape;884;p41"/>
              <p:cNvSpPr txBox="1"/>
              <p:nvPr/>
            </p:nvSpPr>
            <p:spPr>
              <a:xfrm>
                <a:off x="7901075" y="1398550"/>
                <a:ext cx="4350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1</a:t>
                </a:r>
                <a:r>
                  <a:rPr lang="fr-FR" sz="800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4</a:t>
                </a: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M€</a:t>
                </a:r>
                <a:endParaRPr sz="1900"/>
              </a:p>
            </p:txBody>
          </p:sp>
          <p:sp>
            <p:nvSpPr>
              <p:cNvPr id="885" name="Google Shape;885;p41"/>
              <p:cNvSpPr/>
              <p:nvPr/>
            </p:nvSpPr>
            <p:spPr>
              <a:xfrm>
                <a:off x="7668516" y="1898075"/>
                <a:ext cx="265800" cy="3498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1"/>
              <p:cNvSpPr txBox="1"/>
              <p:nvPr/>
            </p:nvSpPr>
            <p:spPr>
              <a:xfrm>
                <a:off x="7634980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2015</a:t>
                </a:r>
                <a:endParaRPr sz="1900"/>
              </a:p>
            </p:txBody>
          </p:sp>
          <p:sp>
            <p:nvSpPr>
              <p:cNvPr id="887" name="Google Shape;887;p41"/>
              <p:cNvSpPr txBox="1"/>
              <p:nvPr/>
            </p:nvSpPr>
            <p:spPr>
              <a:xfrm>
                <a:off x="7672506" y="1778729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8 M€</a:t>
                </a:r>
                <a:endParaRPr sz="1900"/>
              </a:p>
            </p:txBody>
          </p:sp>
          <p:sp>
            <p:nvSpPr>
              <p:cNvPr id="888" name="Google Shape;888;p41"/>
              <p:cNvSpPr/>
              <p:nvPr/>
            </p:nvSpPr>
            <p:spPr>
              <a:xfrm>
                <a:off x="7367449" y="2031865"/>
                <a:ext cx="265800" cy="2160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41"/>
              <p:cNvSpPr txBox="1"/>
              <p:nvPr/>
            </p:nvSpPr>
            <p:spPr>
              <a:xfrm>
                <a:off x="7333912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2014</a:t>
                </a:r>
                <a:endParaRPr sz="1900"/>
              </a:p>
            </p:txBody>
          </p:sp>
          <p:sp>
            <p:nvSpPr>
              <p:cNvPr id="890" name="Google Shape;890;p41"/>
              <p:cNvSpPr txBox="1"/>
              <p:nvPr/>
            </p:nvSpPr>
            <p:spPr>
              <a:xfrm>
                <a:off x="7371439" y="1911252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5 M€</a:t>
                </a:r>
                <a:endParaRPr sz="1900"/>
              </a:p>
            </p:txBody>
          </p:sp>
          <p:sp>
            <p:nvSpPr>
              <p:cNvPr id="891" name="Google Shape;891;p41"/>
              <p:cNvSpPr/>
              <p:nvPr/>
            </p:nvSpPr>
            <p:spPr>
              <a:xfrm>
                <a:off x="7066381" y="2120145"/>
                <a:ext cx="265800" cy="1278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1"/>
              <p:cNvSpPr txBox="1"/>
              <p:nvPr/>
            </p:nvSpPr>
            <p:spPr>
              <a:xfrm>
                <a:off x="7032845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2013</a:t>
                </a:r>
                <a:endParaRPr sz="1900"/>
              </a:p>
            </p:txBody>
          </p:sp>
          <p:sp>
            <p:nvSpPr>
              <p:cNvPr id="893" name="Google Shape;893;p41"/>
              <p:cNvSpPr txBox="1"/>
              <p:nvPr/>
            </p:nvSpPr>
            <p:spPr>
              <a:xfrm>
                <a:off x="7070371" y="2001706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3 M€</a:t>
                </a:r>
                <a:endParaRPr sz="1900"/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6765314" y="2188861"/>
                <a:ext cx="265800" cy="591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1"/>
              <p:cNvSpPr txBox="1"/>
              <p:nvPr/>
            </p:nvSpPr>
            <p:spPr>
              <a:xfrm>
                <a:off x="6731778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2012</a:t>
                </a:r>
                <a:endParaRPr sz="1900"/>
              </a:p>
            </p:txBody>
          </p:sp>
          <p:sp>
            <p:nvSpPr>
              <p:cNvPr id="896" name="Google Shape;896;p41"/>
              <p:cNvSpPr txBox="1"/>
              <p:nvPr/>
            </p:nvSpPr>
            <p:spPr>
              <a:xfrm>
                <a:off x="6769304" y="2069984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1,2 M€</a:t>
                </a:r>
                <a:endParaRPr sz="1900"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6464247" y="2218534"/>
                <a:ext cx="265800" cy="294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1"/>
              <p:cNvSpPr txBox="1"/>
              <p:nvPr/>
            </p:nvSpPr>
            <p:spPr>
              <a:xfrm>
                <a:off x="6430710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2011</a:t>
                </a:r>
                <a:endParaRPr sz="1900"/>
              </a:p>
            </p:txBody>
          </p:sp>
          <p:sp>
            <p:nvSpPr>
              <p:cNvPr id="899" name="Google Shape;899;p41"/>
              <p:cNvSpPr txBox="1"/>
              <p:nvPr/>
            </p:nvSpPr>
            <p:spPr>
              <a:xfrm>
                <a:off x="6468236" y="2096193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0,8 M€</a:t>
                </a:r>
                <a:endParaRPr sz="1900"/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6163180" y="2218534"/>
                <a:ext cx="265800" cy="294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41"/>
              <p:cNvSpPr txBox="1"/>
              <p:nvPr/>
            </p:nvSpPr>
            <p:spPr>
              <a:xfrm>
                <a:off x="6129643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2010</a:t>
                </a:r>
                <a:endParaRPr sz="1900"/>
              </a:p>
            </p:txBody>
          </p:sp>
          <p:sp>
            <p:nvSpPr>
              <p:cNvPr id="902" name="Google Shape;902;p41"/>
              <p:cNvSpPr txBox="1"/>
              <p:nvPr/>
            </p:nvSpPr>
            <p:spPr>
              <a:xfrm>
                <a:off x="6167170" y="2124144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0,6 M€</a:t>
                </a:r>
                <a:endParaRPr sz="1900"/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5856587" y="2232436"/>
                <a:ext cx="265800" cy="15600"/>
              </a:xfrm>
              <a:prstGeom prst="rect">
                <a:avLst/>
              </a:prstGeom>
              <a:solidFill>
                <a:srgbClr val="00B28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1"/>
              <p:cNvSpPr txBox="1"/>
              <p:nvPr/>
            </p:nvSpPr>
            <p:spPr>
              <a:xfrm>
                <a:off x="5860570" y="2143819"/>
                <a:ext cx="281400" cy="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0,</a:t>
                </a:r>
                <a:r>
                  <a:rPr lang="fr-FR" sz="800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3</a:t>
                </a:r>
                <a:r>
                  <a:rPr b="0" i="0" lang="fr-FR" sz="800" u="none" cap="none" strike="noStrike">
                    <a:solidFill>
                      <a:srgbClr val="062B5B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 M€</a:t>
                </a:r>
                <a:endParaRPr sz="1900"/>
              </a:p>
            </p:txBody>
          </p:sp>
          <p:sp>
            <p:nvSpPr>
              <p:cNvPr id="905" name="Google Shape;905;p41"/>
              <p:cNvSpPr txBox="1"/>
              <p:nvPr/>
            </p:nvSpPr>
            <p:spPr>
              <a:xfrm>
                <a:off x="5830268" y="2288836"/>
                <a:ext cx="332700" cy="1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Montserrat"/>
                  <a:buNone/>
                </a:pPr>
                <a:r>
                  <a:rPr b="0" i="0" lang="fr-FR" sz="800" u="none" cap="none" strike="noStrike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20</a:t>
                </a:r>
                <a:r>
                  <a:rPr lang="fr-FR" sz="800">
                    <a:solidFill>
                      <a:srgbClr val="00B288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09</a:t>
                </a:r>
                <a:endParaRPr sz="1900"/>
              </a:p>
            </p:txBody>
          </p:sp>
        </p:grpSp>
        <p:sp>
          <p:nvSpPr>
            <p:cNvPr id="906" name="Google Shape;906;p41"/>
            <p:cNvSpPr/>
            <p:nvPr/>
          </p:nvSpPr>
          <p:spPr>
            <a:xfrm>
              <a:off x="7519225" y="1629701"/>
              <a:ext cx="249600" cy="1462200"/>
            </a:xfrm>
            <a:prstGeom prst="rect">
              <a:avLst/>
            </a:prstGeom>
            <a:solidFill>
              <a:srgbClr val="00B28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1"/>
            <p:cNvSpPr txBox="1"/>
            <p:nvPr/>
          </p:nvSpPr>
          <p:spPr>
            <a:xfrm>
              <a:off x="7487718" y="3137488"/>
              <a:ext cx="3126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Montserrat"/>
                <a:buNone/>
              </a:pPr>
              <a:r>
                <a:rPr b="0" i="0" lang="fr-FR" sz="800" u="none" cap="none" strike="noStrike">
                  <a:solidFill>
                    <a:srgbClr val="00B288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201</a:t>
              </a:r>
              <a:r>
                <a:rPr lang="fr-FR" sz="800">
                  <a:solidFill>
                    <a:srgbClr val="00B288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9</a:t>
              </a:r>
              <a:endParaRPr sz="1900"/>
            </a:p>
          </p:txBody>
        </p:sp>
        <p:sp>
          <p:nvSpPr>
            <p:cNvPr id="908" name="Google Shape;908;p41"/>
            <p:cNvSpPr txBox="1"/>
            <p:nvPr/>
          </p:nvSpPr>
          <p:spPr>
            <a:xfrm>
              <a:off x="7524970" y="1505103"/>
              <a:ext cx="264300" cy="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Montserrat"/>
                <a:buNone/>
              </a:pPr>
              <a:r>
                <a:rPr lang="fr-FR" sz="800">
                  <a:solidFill>
                    <a:srgbClr val="062B5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33</a:t>
              </a:r>
              <a:r>
                <a:rPr b="0" i="0" lang="fr-FR" sz="800" u="none" cap="none" strike="noStrike">
                  <a:solidFill>
                    <a:srgbClr val="062B5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M€</a:t>
              </a:r>
              <a:endParaRPr sz="1900"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7836775" y="1128600"/>
              <a:ext cx="249600" cy="1963500"/>
            </a:xfrm>
            <a:prstGeom prst="rect">
              <a:avLst/>
            </a:prstGeom>
            <a:solidFill>
              <a:srgbClr val="00B28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1"/>
            <p:cNvSpPr txBox="1"/>
            <p:nvPr/>
          </p:nvSpPr>
          <p:spPr>
            <a:xfrm>
              <a:off x="7805278" y="3137488"/>
              <a:ext cx="312600" cy="1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Montserrat"/>
                <a:buNone/>
              </a:pPr>
              <a:r>
                <a:rPr lang="fr-FR" sz="800">
                  <a:solidFill>
                    <a:srgbClr val="00B288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2020</a:t>
              </a:r>
              <a:endParaRPr sz="1900"/>
            </a:p>
          </p:txBody>
        </p:sp>
        <p:sp>
          <p:nvSpPr>
            <p:cNvPr id="911" name="Google Shape;911;p41"/>
            <p:cNvSpPr txBox="1"/>
            <p:nvPr/>
          </p:nvSpPr>
          <p:spPr>
            <a:xfrm>
              <a:off x="7842530" y="987877"/>
              <a:ext cx="264300" cy="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Montserrat"/>
                <a:buNone/>
              </a:pPr>
              <a:r>
                <a:rPr lang="fr-FR" sz="800">
                  <a:solidFill>
                    <a:srgbClr val="062B5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44 </a:t>
              </a:r>
              <a:r>
                <a:rPr b="0" i="0" lang="fr-FR" sz="800" u="none" cap="none" strike="noStrike">
                  <a:solidFill>
                    <a:srgbClr val="062B5B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M€</a:t>
              </a:r>
              <a:endParaRPr sz="1900"/>
            </a:p>
          </p:txBody>
        </p:sp>
      </p:grpSp>
      <p:sp>
        <p:nvSpPr>
          <p:cNvPr id="912" name="Google Shape;912;p41"/>
          <p:cNvSpPr/>
          <p:nvPr/>
        </p:nvSpPr>
        <p:spPr>
          <a:xfrm>
            <a:off x="10923112" y="1206494"/>
            <a:ext cx="297600" cy="2263200"/>
          </a:xfrm>
          <a:prstGeom prst="rect">
            <a:avLst/>
          </a:prstGeom>
          <a:solidFill>
            <a:srgbClr val="00B28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1"/>
          <p:cNvSpPr txBox="1"/>
          <p:nvPr/>
        </p:nvSpPr>
        <p:spPr>
          <a:xfrm>
            <a:off x="10880000" y="1099234"/>
            <a:ext cx="314700" cy="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fr-FR" sz="800">
                <a:solidFill>
                  <a:srgbClr val="062B5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65 M€</a:t>
            </a:r>
            <a:endParaRPr sz="1900"/>
          </a:p>
        </p:txBody>
      </p:sp>
      <p:sp>
        <p:nvSpPr>
          <p:cNvPr id="914" name="Google Shape;914;p41"/>
          <p:cNvSpPr txBox="1"/>
          <p:nvPr/>
        </p:nvSpPr>
        <p:spPr>
          <a:xfrm>
            <a:off x="10885605" y="3513852"/>
            <a:ext cx="372300" cy="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fr-FR" sz="800">
                <a:solidFill>
                  <a:srgbClr val="00B28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2021</a:t>
            </a:r>
            <a:endParaRPr sz="1900"/>
          </a:p>
        </p:txBody>
      </p:sp>
      <p:sp>
        <p:nvSpPr>
          <p:cNvPr id="915" name="Google Shape;915;p41"/>
          <p:cNvSpPr/>
          <p:nvPr/>
        </p:nvSpPr>
        <p:spPr>
          <a:xfrm>
            <a:off x="11329500" y="283883"/>
            <a:ext cx="297600" cy="3186000"/>
          </a:xfrm>
          <a:prstGeom prst="rect">
            <a:avLst/>
          </a:prstGeom>
          <a:solidFill>
            <a:srgbClr val="00B28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1"/>
          <p:cNvSpPr txBox="1"/>
          <p:nvPr/>
        </p:nvSpPr>
        <p:spPr>
          <a:xfrm>
            <a:off x="11320900" y="154268"/>
            <a:ext cx="314700" cy="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fr-FR" sz="800">
                <a:solidFill>
                  <a:srgbClr val="062B5B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89 M€</a:t>
            </a:r>
            <a:endParaRPr sz="1900"/>
          </a:p>
        </p:txBody>
      </p:sp>
      <p:sp>
        <p:nvSpPr>
          <p:cNvPr id="917" name="Google Shape;917;p41"/>
          <p:cNvSpPr txBox="1"/>
          <p:nvPr/>
        </p:nvSpPr>
        <p:spPr>
          <a:xfrm>
            <a:off x="11292005" y="3513852"/>
            <a:ext cx="372300" cy="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lang="fr-FR" sz="800">
                <a:solidFill>
                  <a:srgbClr val="00B28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2022</a:t>
            </a:r>
            <a:endParaRPr sz="1900"/>
          </a:p>
        </p:txBody>
      </p:sp>
      <p:sp>
        <p:nvSpPr>
          <p:cNvPr id="918" name="Google Shape;918;p41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700">
                <a:latin typeface="Barlow"/>
                <a:ea typeface="Barlow"/>
                <a:cs typeface="Barlow"/>
                <a:sym typeface="Barlow"/>
              </a:rPr>
              <a:t>Le Groupe M33 </a:t>
            </a:r>
            <a:endParaRPr b="1" sz="27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9" name="Google Shape;919;p41"/>
          <p:cNvSpPr/>
          <p:nvPr/>
        </p:nvSpPr>
        <p:spPr>
          <a:xfrm>
            <a:off x="1327992" y="431338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Secteur Public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0" name="Google Shape;920;p41"/>
          <p:cNvSpPr/>
          <p:nvPr/>
        </p:nvSpPr>
        <p:spPr>
          <a:xfrm>
            <a:off x="1327992" y="3246883"/>
            <a:ext cx="1200000" cy="6609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sz="100">
              <a:solidFill>
                <a:srgbClr val="0E1D28"/>
              </a:solidFill>
            </a:endParaRPr>
          </a:p>
        </p:txBody>
      </p:sp>
      <p:sp>
        <p:nvSpPr>
          <p:cNvPr id="921" name="Google Shape;921;p41"/>
          <p:cNvSpPr/>
          <p:nvPr/>
        </p:nvSpPr>
        <p:spPr>
          <a:xfrm>
            <a:off x="1317884" y="394931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2023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2" name="Google Shape;922;p41"/>
          <p:cNvSpPr txBox="1"/>
          <p:nvPr/>
        </p:nvSpPr>
        <p:spPr>
          <a:xfrm>
            <a:off x="1410117" y="3416083"/>
            <a:ext cx="104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latin typeface="Montserrat"/>
                <a:ea typeface="Montserrat"/>
                <a:cs typeface="Montserrat"/>
                <a:sym typeface="Montserrat"/>
              </a:rPr>
              <a:t>SOLONA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3" name="Google Shape;923;p41"/>
          <p:cNvSpPr/>
          <p:nvPr/>
        </p:nvSpPr>
        <p:spPr>
          <a:xfrm>
            <a:off x="2260126" y="3094175"/>
            <a:ext cx="505500" cy="322500"/>
          </a:xfrm>
          <a:prstGeom prst="roundRect">
            <a:avLst>
              <a:gd fmla="val 3762" name="adj"/>
            </a:avLst>
          </a:prstGeom>
          <a:solidFill>
            <a:schemeClr val="accent5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b="1" lang="fr-FR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</a:t>
            </a:r>
            <a:r>
              <a:rPr b="1" lang="fr-FR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4" name="Google Shape;924;p41"/>
          <p:cNvSpPr/>
          <p:nvPr/>
        </p:nvSpPr>
        <p:spPr>
          <a:xfrm>
            <a:off x="9773176" y="4866833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00B288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Serverless</a:t>
            </a:r>
            <a:endParaRPr sz="13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5" name="Google Shape;925;p41"/>
          <p:cNvSpPr/>
          <p:nvPr/>
        </p:nvSpPr>
        <p:spPr>
          <a:xfrm>
            <a:off x="9773176" y="3800307"/>
            <a:ext cx="1200000" cy="6609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>
            <a:noFill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sz="100">
              <a:solidFill>
                <a:srgbClr val="0E1D28"/>
              </a:solidFill>
            </a:endParaRPr>
          </a:p>
        </p:txBody>
      </p:sp>
      <p:sp>
        <p:nvSpPr>
          <p:cNvPr id="926" name="Google Shape;926;p41"/>
          <p:cNvSpPr/>
          <p:nvPr/>
        </p:nvSpPr>
        <p:spPr>
          <a:xfrm>
            <a:off x="9763068" y="4502767"/>
            <a:ext cx="1200000" cy="322500"/>
          </a:xfrm>
          <a:prstGeom prst="roundRect">
            <a:avLst>
              <a:gd fmla="val 3762" name="adj"/>
            </a:avLst>
          </a:prstGeom>
          <a:solidFill>
            <a:srgbClr val="FFFFF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ctr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fr-FR" sz="1300">
                <a:latin typeface="Montserrat Light"/>
                <a:ea typeface="Montserrat Light"/>
                <a:cs typeface="Montserrat Light"/>
                <a:sym typeface="Montserrat Light"/>
              </a:rPr>
              <a:t>2022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27" name="Google Shape;927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770192" y="3942739"/>
            <a:ext cx="1200025" cy="44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2"/>
          <p:cNvSpPr txBox="1"/>
          <p:nvPr>
            <p:ph idx="12" type="sldNum"/>
          </p:nvPr>
        </p:nvSpPr>
        <p:spPr>
          <a:xfrm>
            <a:off x="11332800" y="6364800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33" name="Google Shape;933;p42"/>
          <p:cNvSpPr txBox="1"/>
          <p:nvPr>
            <p:ph idx="1" type="body"/>
          </p:nvPr>
        </p:nvSpPr>
        <p:spPr>
          <a:xfrm>
            <a:off x="2007475" y="26884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lt2"/>
                </a:solidFill>
              </a:rPr>
              <a:t>Utilisation de modèles en développement web</a:t>
            </a:r>
            <a:endParaRPr/>
          </a:p>
        </p:txBody>
      </p:sp>
      <p:sp>
        <p:nvSpPr>
          <p:cNvPr id="934" name="Google Shape;934;p42"/>
          <p:cNvSpPr txBox="1"/>
          <p:nvPr>
            <p:ph idx="2" type="body"/>
          </p:nvPr>
        </p:nvSpPr>
        <p:spPr>
          <a:xfrm>
            <a:off x="2007475" y="38025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Cas pratique : écriture d’un client d’API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2"/>
          <p:cNvSpPr txBox="1"/>
          <p:nvPr>
            <p:ph idx="3" type="body"/>
          </p:nvPr>
        </p:nvSpPr>
        <p:spPr>
          <a:xfrm>
            <a:off x="2007475" y="4916625"/>
            <a:ext cx="8574000" cy="8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Génération de code au moyen d’une librairie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2"/>
          <p:cNvSpPr txBox="1"/>
          <p:nvPr>
            <p:ph type="title"/>
          </p:nvPr>
        </p:nvSpPr>
        <p:spPr>
          <a:xfrm>
            <a:off x="587375" y="435175"/>
            <a:ext cx="55392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Contenu de la séance</a:t>
            </a:r>
            <a:endParaRPr/>
          </a:p>
        </p:txBody>
      </p:sp>
      <p:sp>
        <p:nvSpPr>
          <p:cNvPr id="937" name="Google Shape;937;p42"/>
          <p:cNvSpPr txBox="1"/>
          <p:nvPr>
            <p:ph idx="4" type="subTitle"/>
          </p:nvPr>
        </p:nvSpPr>
        <p:spPr>
          <a:xfrm>
            <a:off x="587375" y="1309450"/>
            <a:ext cx="55392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3"/>
          <p:cNvSpPr txBox="1"/>
          <p:nvPr>
            <p:ph type="title"/>
          </p:nvPr>
        </p:nvSpPr>
        <p:spPr>
          <a:xfrm>
            <a:off x="5042250" y="19632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Utilisation des modèles en développement web</a:t>
            </a:r>
            <a:endParaRPr/>
          </a:p>
        </p:txBody>
      </p:sp>
      <p:sp>
        <p:nvSpPr>
          <p:cNvPr id="943" name="Google Shape;943;p43"/>
          <p:cNvSpPr txBox="1"/>
          <p:nvPr>
            <p:ph idx="2" type="title"/>
          </p:nvPr>
        </p:nvSpPr>
        <p:spPr>
          <a:xfrm>
            <a:off x="5042250" y="4401675"/>
            <a:ext cx="6847500" cy="167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fr-FR"/>
              <a:t>Ou pourquoi on a besoin de standards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4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49" name="Google Shape;949;p44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même réalité peut être représentée par plusieurs modèles</a:t>
            </a:r>
            <a:endParaRPr/>
          </a:p>
        </p:txBody>
      </p:sp>
      <p:sp>
        <p:nvSpPr>
          <p:cNvPr id="950" name="Google Shape;950;p44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Modèles en ingénierie</a:t>
            </a:r>
            <a:endParaRPr/>
          </a:p>
        </p:txBody>
      </p:sp>
      <p:pic>
        <p:nvPicPr>
          <p:cNvPr id="951" name="Google Shape;951;p44"/>
          <p:cNvPicPr preferRelativeResize="0"/>
          <p:nvPr/>
        </p:nvPicPr>
        <p:blipFill rotWithShape="1">
          <a:blip r:embed="rId3">
            <a:alphaModFix/>
          </a:blip>
          <a:srcRect b="13610" l="11407" r="21129" t="32011"/>
          <a:stretch/>
        </p:blipFill>
        <p:spPr>
          <a:xfrm>
            <a:off x="3241200" y="1792450"/>
            <a:ext cx="5709600" cy="25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50" y="4641400"/>
            <a:ext cx="4428826" cy="18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450" y="4463200"/>
            <a:ext cx="3294675" cy="2312862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44"/>
          <p:cNvSpPr/>
          <p:nvPr/>
        </p:nvSpPr>
        <p:spPr>
          <a:xfrm>
            <a:off x="4775997" y="5454175"/>
            <a:ext cx="2640000" cy="330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4"/>
          <p:cNvSpPr/>
          <p:nvPr/>
        </p:nvSpPr>
        <p:spPr>
          <a:xfrm rot="5400000">
            <a:off x="9057125" y="3341850"/>
            <a:ext cx="927900" cy="1103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4"/>
          <p:cNvSpPr/>
          <p:nvPr/>
        </p:nvSpPr>
        <p:spPr>
          <a:xfrm flipH="1" rot="-5400000">
            <a:off x="2208163" y="3343500"/>
            <a:ext cx="928800" cy="1099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5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62" name="Google Shape;962;p45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 développement web, on a besoin de communiquer avec différents services</a:t>
            </a:r>
            <a:endParaRPr/>
          </a:p>
        </p:txBody>
      </p:sp>
      <p:sp>
        <p:nvSpPr>
          <p:cNvPr id="963" name="Google Shape;963;p45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Une architecture web simple</a:t>
            </a:r>
            <a:endParaRPr/>
          </a:p>
        </p:txBody>
      </p:sp>
      <p:pic>
        <p:nvPicPr>
          <p:cNvPr id="964" name="Google Shape;964;p45"/>
          <p:cNvPicPr preferRelativeResize="0"/>
          <p:nvPr/>
        </p:nvPicPr>
        <p:blipFill rotWithShape="1">
          <a:blip r:embed="rId3">
            <a:alphaModFix/>
          </a:blip>
          <a:srcRect b="8567" l="0" r="0" t="0"/>
          <a:stretch/>
        </p:blipFill>
        <p:spPr>
          <a:xfrm>
            <a:off x="835050" y="2639376"/>
            <a:ext cx="2081675" cy="20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825" y="17357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825" y="42652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5"/>
          <p:cNvSpPr/>
          <p:nvPr/>
        </p:nvSpPr>
        <p:spPr>
          <a:xfrm rot="-1189510">
            <a:off x="3578135" y="3236801"/>
            <a:ext cx="3347181" cy="33099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8" name="Google Shape;9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6912" y="3719025"/>
            <a:ext cx="934300" cy="9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45"/>
          <p:cNvSpPr/>
          <p:nvPr/>
        </p:nvSpPr>
        <p:spPr>
          <a:xfrm flipH="1" rot="1189510">
            <a:off x="3578135" y="4823076"/>
            <a:ext cx="3347181" cy="330997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5"/>
          <p:cNvSpPr txBox="1"/>
          <p:nvPr/>
        </p:nvSpPr>
        <p:spPr>
          <a:xfrm>
            <a:off x="9190775" y="2286650"/>
            <a:ext cx="1992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Serveur, backend …</a:t>
            </a:r>
            <a:endParaRPr/>
          </a:p>
        </p:txBody>
      </p:sp>
      <p:sp>
        <p:nvSpPr>
          <p:cNvPr id="971" name="Google Shape;971;p45"/>
          <p:cNvSpPr txBox="1"/>
          <p:nvPr/>
        </p:nvSpPr>
        <p:spPr>
          <a:xfrm>
            <a:off x="9190775" y="4881900"/>
            <a:ext cx="1992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API, service externe</a:t>
            </a:r>
            <a:endParaRPr/>
          </a:p>
        </p:txBody>
      </p:sp>
      <p:sp>
        <p:nvSpPr>
          <p:cNvPr id="972" name="Google Shape;972;p45"/>
          <p:cNvSpPr txBox="1"/>
          <p:nvPr/>
        </p:nvSpPr>
        <p:spPr>
          <a:xfrm>
            <a:off x="1557350" y="5006325"/>
            <a:ext cx="1992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Application frontend</a:t>
            </a:r>
            <a:endParaRPr/>
          </a:p>
        </p:txBody>
      </p:sp>
      <p:pic>
        <p:nvPicPr>
          <p:cNvPr id="973" name="Google Shape;97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700" y="4306575"/>
            <a:ext cx="1580300" cy="15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6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79" name="Google Shape;979;p46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services web mettent à disposition des interfaces de programmation</a:t>
            </a:r>
            <a:endParaRPr/>
          </a:p>
        </p:txBody>
      </p:sp>
      <p:sp>
        <p:nvSpPr>
          <p:cNvPr id="980" name="Google Shape;980;p46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Application Programming Interface</a:t>
            </a:r>
            <a:endParaRPr/>
          </a:p>
        </p:txBody>
      </p:sp>
      <p:pic>
        <p:nvPicPr>
          <p:cNvPr id="981" name="Google Shape;981;p46"/>
          <p:cNvPicPr preferRelativeResize="0"/>
          <p:nvPr/>
        </p:nvPicPr>
        <p:blipFill rotWithShape="1">
          <a:blip r:embed="rId3">
            <a:alphaModFix/>
          </a:blip>
          <a:srcRect b="8567" l="0" r="0" t="0"/>
          <a:stretch/>
        </p:blipFill>
        <p:spPr>
          <a:xfrm>
            <a:off x="835050" y="2639376"/>
            <a:ext cx="2081675" cy="20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912" y="3719025"/>
            <a:ext cx="934300" cy="9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46"/>
          <p:cNvSpPr/>
          <p:nvPr/>
        </p:nvSpPr>
        <p:spPr>
          <a:xfrm flipH="1" rot="786">
            <a:off x="3811899" y="4020432"/>
            <a:ext cx="1311900" cy="330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4" name="Google Shape;984;p46"/>
          <p:cNvPicPr preferRelativeResize="0"/>
          <p:nvPr/>
        </p:nvPicPr>
        <p:blipFill rotWithShape="1">
          <a:blip r:embed="rId5">
            <a:alphaModFix/>
          </a:blip>
          <a:srcRect b="0" l="12945" r="11747" t="13741"/>
          <a:stretch/>
        </p:blipFill>
        <p:spPr>
          <a:xfrm>
            <a:off x="5211075" y="1957373"/>
            <a:ext cx="6633894" cy="392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9850" y="42546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7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91" name="Google Shape;991;p47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On peut décrire le contenu d’une API selon un standard</a:t>
            </a:r>
            <a:endParaRPr/>
          </a:p>
        </p:txBody>
      </p:sp>
      <p:sp>
        <p:nvSpPr>
          <p:cNvPr id="992" name="Google Shape;992;p47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spécification OpenAPI</a:t>
            </a:r>
            <a:endParaRPr/>
          </a:p>
        </p:txBody>
      </p:sp>
      <p:pic>
        <p:nvPicPr>
          <p:cNvPr id="993" name="Google Shape;993;p47"/>
          <p:cNvPicPr preferRelativeResize="0"/>
          <p:nvPr/>
        </p:nvPicPr>
        <p:blipFill rotWithShape="1">
          <a:blip r:embed="rId3">
            <a:alphaModFix/>
          </a:blip>
          <a:srcRect b="0" l="12945" r="11747" t="13741"/>
          <a:stretch/>
        </p:blipFill>
        <p:spPr>
          <a:xfrm>
            <a:off x="6096000" y="2312161"/>
            <a:ext cx="5967524" cy="3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0037" y="864524"/>
            <a:ext cx="3447027" cy="92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75" y="2223874"/>
            <a:ext cx="5368118" cy="376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8"/>
          <p:cNvSpPr txBox="1"/>
          <p:nvPr>
            <p:ph idx="12" type="sldNum"/>
          </p:nvPr>
        </p:nvSpPr>
        <p:spPr>
          <a:xfrm>
            <a:off x="11331836" y="6363836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01" name="Google Shape;1001;p48"/>
          <p:cNvSpPr txBox="1"/>
          <p:nvPr>
            <p:ph type="title"/>
          </p:nvPr>
        </p:nvSpPr>
        <p:spPr>
          <a:xfrm>
            <a:off x="587375" y="435175"/>
            <a:ext cx="11009700" cy="81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description standardisée d’une API facilite grandement son utilisation</a:t>
            </a:r>
            <a:endParaRPr/>
          </a:p>
        </p:txBody>
      </p:sp>
      <p:sp>
        <p:nvSpPr>
          <p:cNvPr id="1002" name="Google Shape;1002;p48"/>
          <p:cNvSpPr txBox="1"/>
          <p:nvPr>
            <p:ph idx="1" type="subTitle"/>
          </p:nvPr>
        </p:nvSpPr>
        <p:spPr>
          <a:xfrm>
            <a:off x="587375" y="1309450"/>
            <a:ext cx="11009700" cy="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/>
              <a:t>Modélisation d’une 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48"/>
          <p:cNvSpPr/>
          <p:nvPr/>
        </p:nvSpPr>
        <p:spPr>
          <a:xfrm>
            <a:off x="4775997" y="4922150"/>
            <a:ext cx="2640000" cy="330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4" name="Google Shape;100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200" y="1586528"/>
            <a:ext cx="5709600" cy="227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887" y="4367311"/>
            <a:ext cx="3447027" cy="92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48"/>
          <p:cNvSpPr/>
          <p:nvPr/>
        </p:nvSpPr>
        <p:spPr>
          <a:xfrm flipH="1" rot="-5400000">
            <a:off x="2208163" y="3343500"/>
            <a:ext cx="928800" cy="1099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8"/>
          <p:cNvSpPr/>
          <p:nvPr/>
        </p:nvSpPr>
        <p:spPr>
          <a:xfrm rot="5400000">
            <a:off x="9057125" y="3341850"/>
            <a:ext cx="927900" cy="1103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8" name="Google Shape;1008;p48"/>
          <p:cNvPicPr preferRelativeResize="0"/>
          <p:nvPr/>
        </p:nvPicPr>
        <p:blipFill rotWithShape="1">
          <a:blip r:embed="rId5">
            <a:alphaModFix/>
          </a:blip>
          <a:srcRect b="0" l="12945" r="11747" t="13741"/>
          <a:stretch/>
        </p:blipFill>
        <p:spPr>
          <a:xfrm>
            <a:off x="8284059" y="5220597"/>
            <a:ext cx="2474028" cy="1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8225" y="4328212"/>
            <a:ext cx="1065949" cy="106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9418" y="4394030"/>
            <a:ext cx="1399148" cy="87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31125" y="4328200"/>
            <a:ext cx="1065950" cy="10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2675" y="5246700"/>
            <a:ext cx="2010951" cy="141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odo Theme">
  <a:themeElements>
    <a:clrScheme name="Custom 43">
      <a:dk1>
        <a:srgbClr val="000000"/>
      </a:dk1>
      <a:lt1>
        <a:srgbClr val="FFFFFF"/>
      </a:lt1>
      <a:dk2>
        <a:srgbClr val="3B495B"/>
      </a:dk2>
      <a:lt2>
        <a:srgbClr val="0B1D51"/>
      </a:lt2>
      <a:accent1>
        <a:srgbClr val="15BB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